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charts/chartEx2.xml" ContentType="application/vnd.ms-office.chartex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2"/>
  </p:notesMasterIdLst>
  <p:sldIdLst>
    <p:sldId id="650" r:id="rId2"/>
    <p:sldId id="699" r:id="rId3"/>
    <p:sldId id="690" r:id="rId4"/>
    <p:sldId id="637" r:id="rId5"/>
    <p:sldId id="658" r:id="rId6"/>
    <p:sldId id="679" r:id="rId7"/>
    <p:sldId id="656" r:id="rId8"/>
    <p:sldId id="666" r:id="rId9"/>
    <p:sldId id="680" r:id="rId10"/>
    <p:sldId id="665" r:id="rId11"/>
    <p:sldId id="681" r:id="rId12"/>
    <p:sldId id="602" r:id="rId13"/>
    <p:sldId id="588" r:id="rId14"/>
    <p:sldId id="593" r:id="rId15"/>
    <p:sldId id="682" r:id="rId16"/>
    <p:sldId id="579" r:id="rId17"/>
    <p:sldId id="675" r:id="rId18"/>
    <p:sldId id="676" r:id="rId19"/>
    <p:sldId id="571" r:id="rId20"/>
    <p:sldId id="601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howGuides="1">
      <p:cViewPr varScale="1">
        <p:scale>
          <a:sx n="117" d="100"/>
          <a:sy n="117" d="100"/>
        </p:scale>
        <p:origin x="5512" y="16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oleObject" Target="Book1" TargetMode="External"/></Relationships>
</file>

<file path=ppt/charts/_rels/chartEx2.xml.rels><?xml version="1.0" encoding="UTF-8" standalone="yes"?>
<Relationships xmlns="http://schemas.openxmlformats.org/package/2006/relationships"><Relationship Id="rId3" Type="http://schemas.microsoft.com/office/2011/relationships/chartColorStyle" Target="colors2.xml"/><Relationship Id="rId2" Type="http://schemas.microsoft.com/office/2011/relationships/chartStyle" Target="style2.xml"/><Relationship Id="rId1" Type="http://schemas.openxmlformats.org/officeDocument/2006/relationships/oleObject" Target="Book1" TargetMode="External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Sheet1!$B$1:$B$6</cx:f>
        <cx:lvl ptCount="6" formatCode="General">
          <cx:pt idx="0">19</cx:pt>
          <cx:pt idx="1">30</cx:pt>
          <cx:pt idx="2">28</cx:pt>
          <cx:pt idx="3">27</cx:pt>
          <cx:pt idx="4">17</cx:pt>
          <cx:pt idx="5">10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boxWhisker" uniqueId="{66DC65ED-DCA7-1044-9EB2-4EB8939D5A3E}" formatIdx="1">
          <cx:spPr>
            <a:solidFill>
              <a:srgbClr val="92D050"/>
            </a:solidFill>
            <a:ln>
              <a:solidFill>
                <a:srgbClr val="84C49E"/>
              </a:solidFill>
            </a:ln>
          </cx:spPr>
          <cx:dataId val="0"/>
          <cx:layoutPr>
            <cx:visibility meanLine="0" meanMarker="0" nonoutliers="0" outliers="0"/>
            <cx:statistics quartileMethod="exclusive"/>
          </cx:layoutPr>
        </cx:series>
      </cx:plotAreaRegion>
      <cx:axis id="0" hidden="1">
        <cx:catScaling gapWidth="1.5"/>
        <cx:tickLabels/>
      </cx:axis>
      <cx:axis id="1" hidden="1">
        <cx:valScaling/>
        <cx:tickLabels/>
        <cx:spPr>
          <a:ln>
            <a:noFill/>
          </a:ln>
        </cx:spPr>
      </cx:axis>
    </cx:plotArea>
  </cx:chart>
</cx:chartSpace>
</file>

<file path=ppt/charts/chartEx2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numDim type="val">
        <cx:f>Sheet1!$B$1:$B$6</cx:f>
        <cx:lvl ptCount="6" formatCode="General">
          <cx:pt idx="0">19</cx:pt>
          <cx:pt idx="1">30</cx:pt>
          <cx:pt idx="2">28</cx:pt>
          <cx:pt idx="3">27</cx:pt>
          <cx:pt idx="4">17</cx:pt>
          <cx:pt idx="5">10</cx:pt>
        </cx:lvl>
      </cx:numDim>
    </cx:data>
  </cx:chartData>
  <cx:chart>
    <cx:plotArea>
      <cx:plotAreaRegion>
        <cx:plotSurface>
          <cx:spPr>
            <a:noFill/>
            <a:ln>
              <a:noFill/>
            </a:ln>
          </cx:spPr>
        </cx:plotSurface>
        <cx:series layoutId="boxWhisker" uniqueId="{66DC65ED-DCA7-1044-9EB2-4EB8939D5A3E}" formatIdx="1">
          <cx:spPr>
            <a:solidFill>
              <a:srgbClr val="C00000"/>
            </a:solidFill>
            <a:ln>
              <a:solidFill>
                <a:srgbClr val="EE825B"/>
              </a:solidFill>
            </a:ln>
          </cx:spPr>
          <cx:dataId val="0"/>
          <cx:layoutPr>
            <cx:visibility meanLine="0" meanMarker="0" nonoutliers="0" outliers="0"/>
            <cx:statistics quartileMethod="exclusive"/>
          </cx:layoutPr>
        </cx:series>
      </cx:plotAreaRegion>
      <cx:axis id="0" hidden="1">
        <cx:catScaling gapWidth="1.5"/>
        <cx:tickLabels/>
      </cx:axis>
      <cx:axis id="1" hidden="1">
        <cx:valScaling/>
        <cx:tickLabels/>
        <cx:spPr>
          <a:ln>
            <a:noFill/>
          </a:ln>
        </cx:spPr>
      </cx:axis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colors2.xml><?xml version="1.0" encoding="utf-8"?>
<cs:colorStyle xmlns:cs="http://schemas.microsoft.com/office/drawing/2012/chartStyle" xmlns:a="http://schemas.openxmlformats.org/drawingml/2006/main" meth="withinLinearReversed" id="26">
  <a:schemeClr val="accent6"/>
</cs:colorStyle>
</file>

<file path=ppt/charts/style1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40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9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/>
  </cs:chartArea>
  <cs:data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>
      <cs:styleClr val="auto"/>
    </cs:lnRef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>
        <a:solidFill>
          <a:schemeClr val="phClr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9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AE4FD7-3387-584A-A2C9-2F062FCCCE94}" type="datetimeFigureOut">
              <a:rPr lang="en-US" smtClean="0"/>
              <a:t>3/3/25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9CC8325-094F-C240-8FF1-C3921F9431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14493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43543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A4B03C-6188-BB4A-B10F-298BB29744B8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687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73136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9453C-13BA-534A-A4B5-4243FFE0E0C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199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652932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A4B03C-6188-BB4A-B10F-298BB29744B8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73760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99147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A" dirty="0"/>
          </a:p>
          <a:p>
            <a:endParaRPr lang="en-CA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620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1598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689453C-13BA-534A-A4B5-4243FFE0E0C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69757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73217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543750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A4B03C-6188-BB4A-B10F-298BB29744B8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56315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Why? Cell growth</a:t>
            </a:r>
          </a:p>
          <a:p>
            <a:r>
              <a:rPr lang="en-US" dirty="0"/>
              <a:t>Mohamed, joint poster,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2619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A4B03C-6188-BB4A-B10F-298BB29744B8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3810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7307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B4A4B03C-6188-BB4A-B10F-298BB29744B8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192394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8735C98-6DC7-3240-9B73-CE841C6EF03B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2761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28BD34-17BD-246C-ED28-A7CB4B34CBB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92D47755-7944-8CC7-2BAF-AB3899C42CA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00765A-A6F6-B1EA-8BE3-7E98634911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D49FF-1FAC-16FE-7F64-6AE8925D4F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788A4-15E5-FE9A-A807-FCE656904D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6109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A78609-D07A-A681-0BCD-CE5E261904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8C51667-D744-345B-114D-72D72D59411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C39569-A004-28FC-B06D-963E698138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A135A8-8BDD-62DD-9031-C68699B74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02758AB-5F21-7222-288F-349E534B4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83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8C6EEB2-85E9-D264-FE4B-E5E21ADD77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28DF57D-67EC-C6D2-3D7E-F3DCF4E06B0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5BB94D-C439-C041-0821-B4626E374B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53CB35-7907-742A-9A25-E5B8FE564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A72DA-C719-7649-1E15-99DA81B8EB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3086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7A56730-DEF7-0CA9-C60D-43426FE017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8A02B71-F16B-9D57-69F0-D237C85E09E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20833C0-1F7D-91C7-DAC2-A422DA15AC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3111860-D849-0915-B875-EE68D9F56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7EAA43F-720C-CF3B-19A6-F8CD74B856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57354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4DE00-2464-B7C1-65ED-5A72F72E6F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C22BA38-E3AD-68AC-9567-AEA69EB8C1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0455C3-6E76-7625-E09C-6D120D08E0B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1B335E5-4C54-DFC4-C320-3765C725ED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F1E6322-B89D-462A-5CEF-0B751AC87F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9446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9BAE9-6296-C636-BFE2-CA03F16838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BE63C35-6D05-6E8F-9FCC-482429CBD75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3A72E89-0ED2-2AA1-3AA6-C2181C93CE8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B020834-1961-2BCE-1A49-583BE6EDA9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517C875-5C05-2904-F542-1CF1495A32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C477B7C-5407-FD5A-CFB1-22217E6058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48570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37B0D5-0F32-3858-1FD9-A71576136D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DA6866-3835-5016-2EC7-EECE327B8F7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0F1D475-91BE-B58C-2F75-F7AA0E89739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5FC2CEB-5A8F-7312-9082-2B7328034D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8D32F7B-2948-D124-15CF-AC6DC2D652A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6DD83F4-27A5-6855-8F42-142D8AD81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0B1D5C3-1ECC-9982-603D-145854637F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42DCA0A-86C4-E245-13E2-DEA6C6B981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99832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FCBA22-7034-8204-2544-F59AF0951E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E423CF7-3B11-DCA9-6B97-405A167D93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EB18E2B-96AA-2199-95A0-9B9F754A1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481AE1E-6576-3F1A-3983-3C268909BE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51317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3CB24DD-C080-587E-CD04-9B16E0D087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DEC8D3A-7625-0386-2C68-F040A07CD4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C0677EB-4819-2D86-F81B-462F43BD60E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683247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6D085-2C21-BDFA-0BBF-312740EA74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86B83B-4323-7C7A-59D2-DD7634B923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05BB22-2ECD-8172-9021-91CE7188129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2FECAC6-D531-89B1-EAC5-E2C5641026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D9AA9BC-3665-CD2A-7756-89EFCFC80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1BD44FA-153D-A857-5255-7D4D62DEF5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787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986EF1-8EF9-01F1-AA62-428783BA1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16A96E1-58B7-EADF-34F4-DF7068FB09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6533F14-5E0C-9E20-E0AC-D994687182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55E7FE-9C49-FAEE-A1D9-29949725C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B29699-6C5F-8431-E971-706CB9231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984D8E-6B51-7173-9287-5893A8C8DC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491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C98E68-4972-E374-F37B-1E98A8F790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3D0E20-80BA-2DFC-217D-F90798CB15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5FFB45-2D7B-3436-F52D-C9E3E2FCED6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FCEC578-87B3-6042-9BAB-39DA913D563F}" type="datetimeFigureOut">
              <a:rPr lang="en-US" smtClean="0"/>
              <a:t>3/3/25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265762-BDE4-7B23-0910-606AE5E2952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7B818A-9ED6-07E1-FAC0-30A6D50AB0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350072-0234-3D42-9AEF-5CEACE2C232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976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emf"/><Relationship Id="rId9" Type="http://schemas.openxmlformats.org/officeDocument/2006/relationships/image" Target="../media/image7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png"/><Relationship Id="rId3" Type="http://schemas.openxmlformats.org/officeDocument/2006/relationships/image" Target="../media/image61.png"/><Relationship Id="rId7" Type="http://schemas.openxmlformats.org/officeDocument/2006/relationships/image" Target="../media/image6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1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microsoft.com/office/2007/relationships/hdphoto" Target="../media/hdphoto14.wdp"/><Relationship Id="rId26" Type="http://schemas.openxmlformats.org/officeDocument/2006/relationships/image" Target="../media/image47.jpeg"/><Relationship Id="rId3" Type="http://schemas.openxmlformats.org/officeDocument/2006/relationships/image" Target="../media/image27.png"/><Relationship Id="rId21" Type="http://schemas.openxmlformats.org/officeDocument/2006/relationships/image" Target="../media/image43.jpeg"/><Relationship Id="rId34" Type="http://schemas.openxmlformats.org/officeDocument/2006/relationships/image" Target="../media/image54.jpeg"/><Relationship Id="rId7" Type="http://schemas.openxmlformats.org/officeDocument/2006/relationships/image" Target="../media/image31.png"/><Relationship Id="rId12" Type="http://schemas.microsoft.com/office/2007/relationships/hdphoto" Target="../media/hdphoto13.wdp"/><Relationship Id="rId17" Type="http://schemas.openxmlformats.org/officeDocument/2006/relationships/image" Target="../media/image40.png"/><Relationship Id="rId25" Type="http://schemas.openxmlformats.org/officeDocument/2006/relationships/image" Target="../media/image46.jpeg"/><Relationship Id="rId33" Type="http://schemas.openxmlformats.org/officeDocument/2006/relationships/image" Target="../media/image53.jpeg"/><Relationship Id="rId2" Type="http://schemas.openxmlformats.org/officeDocument/2006/relationships/notesSlide" Target="../notesSlides/notesSlide10.xml"/><Relationship Id="rId16" Type="http://schemas.openxmlformats.org/officeDocument/2006/relationships/image" Target="../media/image39.jpeg"/><Relationship Id="rId20" Type="http://schemas.openxmlformats.org/officeDocument/2006/relationships/image" Target="../media/image42.jpe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microsoft.com/office/2007/relationships/hdphoto" Target="../media/hdphoto15.wdp"/><Relationship Id="rId32" Type="http://schemas.openxmlformats.org/officeDocument/2006/relationships/image" Target="../media/image52.jpeg"/><Relationship Id="rId5" Type="http://schemas.openxmlformats.org/officeDocument/2006/relationships/image" Target="../media/image29.emf"/><Relationship Id="rId15" Type="http://schemas.openxmlformats.org/officeDocument/2006/relationships/image" Target="../media/image38.jpeg"/><Relationship Id="rId23" Type="http://schemas.openxmlformats.org/officeDocument/2006/relationships/image" Target="../media/image45.png"/><Relationship Id="rId28" Type="http://schemas.openxmlformats.org/officeDocument/2006/relationships/image" Target="../media/image49.jpeg"/><Relationship Id="rId10" Type="http://schemas.openxmlformats.org/officeDocument/2006/relationships/image" Target="../media/image34.svg"/><Relationship Id="rId19" Type="http://schemas.openxmlformats.org/officeDocument/2006/relationships/image" Target="../media/image41.jpeg"/><Relationship Id="rId31" Type="http://schemas.openxmlformats.org/officeDocument/2006/relationships/image" Target="../media/image51.jpeg"/><Relationship Id="rId4" Type="http://schemas.openxmlformats.org/officeDocument/2006/relationships/image" Target="../media/image28.emf"/><Relationship Id="rId9" Type="http://schemas.openxmlformats.org/officeDocument/2006/relationships/image" Target="../media/image33.png"/><Relationship Id="rId14" Type="http://schemas.openxmlformats.org/officeDocument/2006/relationships/image" Target="../media/image37.jpeg"/><Relationship Id="rId22" Type="http://schemas.openxmlformats.org/officeDocument/2006/relationships/image" Target="../media/image44.jpeg"/><Relationship Id="rId27" Type="http://schemas.openxmlformats.org/officeDocument/2006/relationships/image" Target="../media/image48.jpeg"/><Relationship Id="rId30" Type="http://schemas.microsoft.com/office/2007/relationships/hdphoto" Target="../media/hdphoto16.wdp"/><Relationship Id="rId8" Type="http://schemas.openxmlformats.org/officeDocument/2006/relationships/image" Target="../media/image32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jpeg"/><Relationship Id="rId13" Type="http://schemas.openxmlformats.org/officeDocument/2006/relationships/image" Target="../media/image74.jpeg"/><Relationship Id="rId18" Type="http://schemas.openxmlformats.org/officeDocument/2006/relationships/image" Target="../media/image78.jpeg"/><Relationship Id="rId26" Type="http://schemas.openxmlformats.org/officeDocument/2006/relationships/image" Target="../media/image85.jpeg"/><Relationship Id="rId3" Type="http://schemas.openxmlformats.org/officeDocument/2006/relationships/image" Target="../media/image66.png"/><Relationship Id="rId21" Type="http://schemas.openxmlformats.org/officeDocument/2006/relationships/image" Target="../media/image81.png"/><Relationship Id="rId7" Type="http://schemas.openxmlformats.org/officeDocument/2006/relationships/image" Target="../media/image69.jpeg"/><Relationship Id="rId12" Type="http://schemas.openxmlformats.org/officeDocument/2006/relationships/image" Target="../media/image73.jpeg"/><Relationship Id="rId17" Type="http://schemas.openxmlformats.org/officeDocument/2006/relationships/image" Target="../media/image77.jpeg"/><Relationship Id="rId25" Type="http://schemas.openxmlformats.org/officeDocument/2006/relationships/image" Target="../media/image84.jpeg"/><Relationship Id="rId2" Type="http://schemas.openxmlformats.org/officeDocument/2006/relationships/notesSlide" Target="../notesSlides/notesSlide11.xml"/><Relationship Id="rId16" Type="http://schemas.microsoft.com/office/2007/relationships/hdphoto" Target="../media/hdphoto19.wdp"/><Relationship Id="rId20" Type="http://schemas.openxmlformats.org/officeDocument/2006/relationships/image" Target="../media/image8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8.jpeg"/><Relationship Id="rId11" Type="http://schemas.openxmlformats.org/officeDocument/2006/relationships/image" Target="../media/image72.jpeg"/><Relationship Id="rId24" Type="http://schemas.openxmlformats.org/officeDocument/2006/relationships/image" Target="../media/image83.jpeg"/><Relationship Id="rId5" Type="http://schemas.openxmlformats.org/officeDocument/2006/relationships/image" Target="../media/image67.jpeg"/><Relationship Id="rId15" Type="http://schemas.openxmlformats.org/officeDocument/2006/relationships/image" Target="../media/image76.png"/><Relationship Id="rId23" Type="http://schemas.openxmlformats.org/officeDocument/2006/relationships/image" Target="../media/image82.jpeg"/><Relationship Id="rId10" Type="http://schemas.microsoft.com/office/2007/relationships/hdphoto" Target="../media/hdphoto18.wdp"/><Relationship Id="rId19" Type="http://schemas.openxmlformats.org/officeDocument/2006/relationships/image" Target="../media/image79.jpeg"/><Relationship Id="rId4" Type="http://schemas.microsoft.com/office/2007/relationships/hdphoto" Target="../media/hdphoto17.wdp"/><Relationship Id="rId9" Type="http://schemas.openxmlformats.org/officeDocument/2006/relationships/image" Target="../media/image71.png"/><Relationship Id="rId14" Type="http://schemas.openxmlformats.org/officeDocument/2006/relationships/image" Target="../media/image75.jpeg"/><Relationship Id="rId22" Type="http://schemas.microsoft.com/office/2007/relationships/hdphoto" Target="../media/hdphoto20.wdp"/><Relationship Id="rId27" Type="http://schemas.openxmlformats.org/officeDocument/2006/relationships/image" Target="../media/image86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png"/><Relationship Id="rId3" Type="http://schemas.openxmlformats.org/officeDocument/2006/relationships/image" Target="../media/image87.png"/><Relationship Id="rId7" Type="http://schemas.openxmlformats.org/officeDocument/2006/relationships/image" Target="../media/image9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0.png"/><Relationship Id="rId5" Type="http://schemas.openxmlformats.org/officeDocument/2006/relationships/image" Target="../media/image89.png"/><Relationship Id="rId4" Type="http://schemas.openxmlformats.org/officeDocument/2006/relationships/image" Target="../media/image88.svg"/><Relationship Id="rId9" Type="http://schemas.openxmlformats.org/officeDocument/2006/relationships/image" Target="../media/image9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5.svg"/><Relationship Id="rId5" Type="http://schemas.openxmlformats.org/officeDocument/2006/relationships/image" Target="../media/image94.png"/><Relationship Id="rId4" Type="http://schemas.openxmlformats.org/officeDocument/2006/relationships/image" Target="../media/image88.svg"/></Relationships>
</file>

<file path=ppt/slides/_rels/slide15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microsoft.com/office/2007/relationships/hdphoto" Target="../media/hdphoto22.wdp"/><Relationship Id="rId26" Type="http://schemas.openxmlformats.org/officeDocument/2006/relationships/image" Target="../media/image47.jpeg"/><Relationship Id="rId3" Type="http://schemas.openxmlformats.org/officeDocument/2006/relationships/image" Target="../media/image27.png"/><Relationship Id="rId21" Type="http://schemas.openxmlformats.org/officeDocument/2006/relationships/image" Target="../media/image43.jpeg"/><Relationship Id="rId34" Type="http://schemas.openxmlformats.org/officeDocument/2006/relationships/image" Target="../media/image54.jpeg"/><Relationship Id="rId7" Type="http://schemas.openxmlformats.org/officeDocument/2006/relationships/image" Target="../media/image31.png"/><Relationship Id="rId12" Type="http://schemas.microsoft.com/office/2007/relationships/hdphoto" Target="../media/hdphoto21.wdp"/><Relationship Id="rId17" Type="http://schemas.openxmlformats.org/officeDocument/2006/relationships/image" Target="../media/image40.png"/><Relationship Id="rId25" Type="http://schemas.openxmlformats.org/officeDocument/2006/relationships/image" Target="../media/image46.jpeg"/><Relationship Id="rId33" Type="http://schemas.openxmlformats.org/officeDocument/2006/relationships/image" Target="../media/image53.jpeg"/><Relationship Id="rId2" Type="http://schemas.openxmlformats.org/officeDocument/2006/relationships/notesSlide" Target="../notesSlides/notesSlide14.xml"/><Relationship Id="rId16" Type="http://schemas.openxmlformats.org/officeDocument/2006/relationships/image" Target="../media/image39.jpeg"/><Relationship Id="rId20" Type="http://schemas.openxmlformats.org/officeDocument/2006/relationships/image" Target="../media/image42.jpe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microsoft.com/office/2007/relationships/hdphoto" Target="../media/hdphoto23.wdp"/><Relationship Id="rId32" Type="http://schemas.openxmlformats.org/officeDocument/2006/relationships/image" Target="../media/image52.jpeg"/><Relationship Id="rId5" Type="http://schemas.openxmlformats.org/officeDocument/2006/relationships/image" Target="../media/image29.emf"/><Relationship Id="rId15" Type="http://schemas.openxmlformats.org/officeDocument/2006/relationships/image" Target="../media/image38.jpeg"/><Relationship Id="rId23" Type="http://schemas.openxmlformats.org/officeDocument/2006/relationships/image" Target="../media/image45.png"/><Relationship Id="rId28" Type="http://schemas.openxmlformats.org/officeDocument/2006/relationships/image" Target="../media/image49.jpeg"/><Relationship Id="rId10" Type="http://schemas.openxmlformats.org/officeDocument/2006/relationships/image" Target="../media/image34.svg"/><Relationship Id="rId19" Type="http://schemas.openxmlformats.org/officeDocument/2006/relationships/image" Target="../media/image41.jpeg"/><Relationship Id="rId31" Type="http://schemas.openxmlformats.org/officeDocument/2006/relationships/image" Target="../media/image51.jpeg"/><Relationship Id="rId4" Type="http://schemas.openxmlformats.org/officeDocument/2006/relationships/image" Target="../media/image28.emf"/><Relationship Id="rId9" Type="http://schemas.openxmlformats.org/officeDocument/2006/relationships/image" Target="../media/image33.png"/><Relationship Id="rId14" Type="http://schemas.openxmlformats.org/officeDocument/2006/relationships/image" Target="../media/image37.jpeg"/><Relationship Id="rId22" Type="http://schemas.openxmlformats.org/officeDocument/2006/relationships/image" Target="../media/image44.jpeg"/><Relationship Id="rId27" Type="http://schemas.openxmlformats.org/officeDocument/2006/relationships/image" Target="../media/image48.jpeg"/><Relationship Id="rId30" Type="http://schemas.microsoft.com/office/2007/relationships/hdphoto" Target="../media/hdphoto24.wdp"/><Relationship Id="rId8" Type="http://schemas.openxmlformats.org/officeDocument/2006/relationships/image" Target="../media/image3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96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svg"/></Relationships>
</file>

<file path=ppt/slides/_rels/slide19.xml.rels><?xml version="1.0" encoding="UTF-8" standalone="yes"?>
<Relationships xmlns="http://schemas.openxmlformats.org/package/2006/relationships"><Relationship Id="rId13" Type="http://schemas.microsoft.com/office/2007/relationships/hdphoto" Target="../media/hdphoto25.wdp"/><Relationship Id="rId18" Type="http://schemas.openxmlformats.org/officeDocument/2006/relationships/image" Target="../media/image106.png"/><Relationship Id="rId26" Type="http://schemas.openxmlformats.org/officeDocument/2006/relationships/image" Target="../media/image112.jpeg"/><Relationship Id="rId39" Type="http://schemas.openxmlformats.org/officeDocument/2006/relationships/image" Target="../media/image124.png"/><Relationship Id="rId21" Type="http://schemas.openxmlformats.org/officeDocument/2006/relationships/image" Target="../media/image108.jpeg"/><Relationship Id="rId34" Type="http://schemas.openxmlformats.org/officeDocument/2006/relationships/image" Target="../media/image119.jpeg"/><Relationship Id="rId42" Type="http://schemas.openxmlformats.org/officeDocument/2006/relationships/image" Target="../media/image18.svg"/><Relationship Id="rId47" Type="http://schemas.openxmlformats.org/officeDocument/2006/relationships/image" Target="../media/image128.png"/><Relationship Id="rId7" Type="http://schemas.openxmlformats.org/officeDocument/2006/relationships/image" Target="../media/image98.png"/><Relationship Id="rId2" Type="http://schemas.openxmlformats.org/officeDocument/2006/relationships/notesSlide" Target="../notesSlides/notesSlide17.xml"/><Relationship Id="rId16" Type="http://schemas.openxmlformats.org/officeDocument/2006/relationships/image" Target="../media/image104.jpeg"/><Relationship Id="rId29" Type="http://schemas.openxmlformats.org/officeDocument/2006/relationships/image" Target="../media/image1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emf"/><Relationship Id="rId11" Type="http://schemas.openxmlformats.org/officeDocument/2006/relationships/image" Target="../media/image34.svg"/><Relationship Id="rId24" Type="http://schemas.openxmlformats.org/officeDocument/2006/relationships/image" Target="../media/image111.png"/><Relationship Id="rId32" Type="http://schemas.openxmlformats.org/officeDocument/2006/relationships/image" Target="../media/image117.jpeg"/><Relationship Id="rId37" Type="http://schemas.openxmlformats.org/officeDocument/2006/relationships/image" Target="../media/image122.png"/><Relationship Id="rId40" Type="http://schemas.openxmlformats.org/officeDocument/2006/relationships/image" Target="../media/image125.png"/><Relationship Id="rId45" Type="http://schemas.openxmlformats.org/officeDocument/2006/relationships/image" Target="../media/image126.png"/><Relationship Id="rId5" Type="http://schemas.openxmlformats.org/officeDocument/2006/relationships/image" Target="../media/image28.emf"/><Relationship Id="rId15" Type="http://schemas.openxmlformats.org/officeDocument/2006/relationships/image" Target="../media/image103.jpeg"/><Relationship Id="rId23" Type="http://schemas.openxmlformats.org/officeDocument/2006/relationships/image" Target="../media/image110.jpeg"/><Relationship Id="rId28" Type="http://schemas.openxmlformats.org/officeDocument/2006/relationships/image" Target="../media/image114.jpeg"/><Relationship Id="rId36" Type="http://schemas.openxmlformats.org/officeDocument/2006/relationships/image" Target="../media/image121.png"/><Relationship Id="rId10" Type="http://schemas.openxmlformats.org/officeDocument/2006/relationships/image" Target="../media/image33.png"/><Relationship Id="rId19" Type="http://schemas.microsoft.com/office/2007/relationships/hdphoto" Target="../media/hdphoto26.wdp"/><Relationship Id="rId31" Type="http://schemas.microsoft.com/office/2007/relationships/hdphoto" Target="../media/hdphoto28.wdp"/><Relationship Id="rId44" Type="http://schemas.openxmlformats.org/officeDocument/2006/relationships/image" Target="../media/image20.svg"/><Relationship Id="rId4" Type="http://schemas.openxmlformats.org/officeDocument/2006/relationships/image" Target="../media/image97.png"/><Relationship Id="rId9" Type="http://schemas.openxmlformats.org/officeDocument/2006/relationships/image" Target="../media/image100.png"/><Relationship Id="rId14" Type="http://schemas.openxmlformats.org/officeDocument/2006/relationships/image" Target="../media/image102.jpeg"/><Relationship Id="rId22" Type="http://schemas.openxmlformats.org/officeDocument/2006/relationships/image" Target="../media/image109.jpeg"/><Relationship Id="rId27" Type="http://schemas.openxmlformats.org/officeDocument/2006/relationships/image" Target="../media/image113.jpeg"/><Relationship Id="rId30" Type="http://schemas.openxmlformats.org/officeDocument/2006/relationships/image" Target="../media/image116.png"/><Relationship Id="rId35" Type="http://schemas.openxmlformats.org/officeDocument/2006/relationships/image" Target="../media/image120.jpeg"/><Relationship Id="rId43" Type="http://schemas.openxmlformats.org/officeDocument/2006/relationships/image" Target="../media/image19.png"/><Relationship Id="rId48" Type="http://schemas.openxmlformats.org/officeDocument/2006/relationships/image" Target="../media/image129.png"/><Relationship Id="rId8" Type="http://schemas.openxmlformats.org/officeDocument/2006/relationships/image" Target="../media/image99.png"/><Relationship Id="rId3" Type="http://schemas.openxmlformats.org/officeDocument/2006/relationships/hyperlink" Target="https://github.com/zyazdani-92" TargetMode="External"/><Relationship Id="rId12" Type="http://schemas.openxmlformats.org/officeDocument/2006/relationships/image" Target="../media/image101.png"/><Relationship Id="rId17" Type="http://schemas.openxmlformats.org/officeDocument/2006/relationships/image" Target="../media/image105.jpeg"/><Relationship Id="rId25" Type="http://schemas.microsoft.com/office/2007/relationships/hdphoto" Target="../media/hdphoto27.wdp"/><Relationship Id="rId33" Type="http://schemas.openxmlformats.org/officeDocument/2006/relationships/image" Target="../media/image118.jpeg"/><Relationship Id="rId38" Type="http://schemas.openxmlformats.org/officeDocument/2006/relationships/image" Target="../media/image123.png"/><Relationship Id="rId46" Type="http://schemas.openxmlformats.org/officeDocument/2006/relationships/image" Target="../media/image127.png"/><Relationship Id="rId20" Type="http://schemas.openxmlformats.org/officeDocument/2006/relationships/image" Target="../media/image107.jpeg"/><Relationship Id="rId4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18" Type="http://schemas.openxmlformats.org/officeDocument/2006/relationships/image" Target="../media/image22.png"/><Relationship Id="rId3" Type="http://schemas.openxmlformats.org/officeDocument/2006/relationships/notesSlide" Target="../notesSlides/notesSlide2.xml"/><Relationship Id="rId21" Type="http://schemas.openxmlformats.org/officeDocument/2006/relationships/image" Target="../media/image25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17" Type="http://schemas.openxmlformats.org/officeDocument/2006/relationships/image" Target="../media/image21.png"/><Relationship Id="rId25" Type="http://schemas.openxmlformats.org/officeDocument/2006/relationships/image" Target="../media/image7.png"/><Relationship Id="rId2" Type="http://schemas.openxmlformats.org/officeDocument/2006/relationships/slideLayout" Target="../slideLayouts/slideLayout7.xml"/><Relationship Id="rId16" Type="http://schemas.openxmlformats.org/officeDocument/2006/relationships/image" Target="../media/image20.svg"/><Relationship Id="rId20" Type="http://schemas.openxmlformats.org/officeDocument/2006/relationships/image" Target="../media/image24.png"/><Relationship Id="rId1" Type="http://schemas.openxmlformats.org/officeDocument/2006/relationships/tags" Target="../tags/tag1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24" Type="http://schemas.microsoft.com/office/2014/relationships/chartEx" Target="../charts/chartEx2.xml"/><Relationship Id="rId5" Type="http://schemas.openxmlformats.org/officeDocument/2006/relationships/image" Target="../media/image9.svg"/><Relationship Id="rId15" Type="http://schemas.openxmlformats.org/officeDocument/2006/relationships/image" Target="../media/image19.png"/><Relationship Id="rId23" Type="http://schemas.openxmlformats.org/officeDocument/2006/relationships/image" Target="../media/image20.png"/><Relationship Id="rId10" Type="http://schemas.openxmlformats.org/officeDocument/2006/relationships/image" Target="../media/image14.png"/><Relationship Id="rId19" Type="http://schemas.openxmlformats.org/officeDocument/2006/relationships/image" Target="../media/image23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microsoft.com/office/2014/relationships/chartEx" Target="../charts/chartEx1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13" Type="http://schemas.openxmlformats.org/officeDocument/2006/relationships/image" Target="../media/image2.emf"/><Relationship Id="rId3" Type="http://schemas.openxmlformats.org/officeDocument/2006/relationships/image" Target="../media/image130.png"/><Relationship Id="rId7" Type="http://schemas.openxmlformats.org/officeDocument/2006/relationships/image" Target="../media/image133.svg"/><Relationship Id="rId12" Type="http://schemas.openxmlformats.org/officeDocument/2006/relationships/image" Target="../media/image6.sv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2.png"/><Relationship Id="rId11" Type="http://schemas.openxmlformats.org/officeDocument/2006/relationships/image" Target="../media/image5.png"/><Relationship Id="rId5" Type="http://schemas.openxmlformats.org/officeDocument/2006/relationships/hyperlink" Target="zahra.yazdani.1@ulaval.ca" TargetMode="External"/><Relationship Id="rId10" Type="http://schemas.openxmlformats.org/officeDocument/2006/relationships/image" Target="../media/image136.png"/><Relationship Id="rId4" Type="http://schemas.openxmlformats.org/officeDocument/2006/relationships/image" Target="../media/image131.png"/><Relationship Id="rId9" Type="http://schemas.openxmlformats.org/officeDocument/2006/relationships/image" Target="../media/image135.jpeg"/><Relationship Id="rId1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9.svg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microsoft.com/office/2007/relationships/hdphoto" Target="../media/hdphoto2.wdp"/><Relationship Id="rId26" Type="http://schemas.openxmlformats.org/officeDocument/2006/relationships/image" Target="../media/image47.jpeg"/><Relationship Id="rId3" Type="http://schemas.openxmlformats.org/officeDocument/2006/relationships/image" Target="../media/image27.png"/><Relationship Id="rId21" Type="http://schemas.openxmlformats.org/officeDocument/2006/relationships/image" Target="../media/image43.jpeg"/><Relationship Id="rId34" Type="http://schemas.openxmlformats.org/officeDocument/2006/relationships/image" Target="../media/image54.jpeg"/><Relationship Id="rId7" Type="http://schemas.openxmlformats.org/officeDocument/2006/relationships/image" Target="../media/image31.png"/><Relationship Id="rId12" Type="http://schemas.microsoft.com/office/2007/relationships/hdphoto" Target="../media/hdphoto1.wdp"/><Relationship Id="rId17" Type="http://schemas.openxmlformats.org/officeDocument/2006/relationships/image" Target="../media/image40.png"/><Relationship Id="rId25" Type="http://schemas.openxmlformats.org/officeDocument/2006/relationships/image" Target="../media/image46.jpeg"/><Relationship Id="rId33" Type="http://schemas.openxmlformats.org/officeDocument/2006/relationships/image" Target="../media/image53.jpeg"/><Relationship Id="rId2" Type="http://schemas.openxmlformats.org/officeDocument/2006/relationships/notesSlide" Target="../notesSlides/notesSlide4.xml"/><Relationship Id="rId16" Type="http://schemas.openxmlformats.org/officeDocument/2006/relationships/image" Target="../media/image39.jpeg"/><Relationship Id="rId20" Type="http://schemas.openxmlformats.org/officeDocument/2006/relationships/image" Target="../media/image42.jpe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microsoft.com/office/2007/relationships/hdphoto" Target="../media/hdphoto3.wdp"/><Relationship Id="rId32" Type="http://schemas.openxmlformats.org/officeDocument/2006/relationships/image" Target="../media/image52.jpeg"/><Relationship Id="rId5" Type="http://schemas.openxmlformats.org/officeDocument/2006/relationships/image" Target="../media/image29.emf"/><Relationship Id="rId15" Type="http://schemas.openxmlformats.org/officeDocument/2006/relationships/image" Target="../media/image38.jpeg"/><Relationship Id="rId23" Type="http://schemas.openxmlformats.org/officeDocument/2006/relationships/image" Target="../media/image45.png"/><Relationship Id="rId28" Type="http://schemas.openxmlformats.org/officeDocument/2006/relationships/image" Target="../media/image49.jpeg"/><Relationship Id="rId10" Type="http://schemas.openxmlformats.org/officeDocument/2006/relationships/image" Target="../media/image34.svg"/><Relationship Id="rId19" Type="http://schemas.openxmlformats.org/officeDocument/2006/relationships/image" Target="../media/image41.jpeg"/><Relationship Id="rId31" Type="http://schemas.openxmlformats.org/officeDocument/2006/relationships/image" Target="../media/image51.jpeg"/><Relationship Id="rId4" Type="http://schemas.openxmlformats.org/officeDocument/2006/relationships/image" Target="../media/image28.emf"/><Relationship Id="rId9" Type="http://schemas.openxmlformats.org/officeDocument/2006/relationships/image" Target="../media/image33.png"/><Relationship Id="rId14" Type="http://schemas.openxmlformats.org/officeDocument/2006/relationships/image" Target="../media/image37.jpeg"/><Relationship Id="rId22" Type="http://schemas.openxmlformats.org/officeDocument/2006/relationships/image" Target="../media/image44.jpeg"/><Relationship Id="rId27" Type="http://schemas.openxmlformats.org/officeDocument/2006/relationships/image" Target="../media/image48.jpeg"/><Relationship Id="rId30" Type="http://schemas.microsoft.com/office/2007/relationships/hdphoto" Target="../media/hdphoto4.wdp"/><Relationship Id="rId8" Type="http://schemas.openxmlformats.org/officeDocument/2006/relationships/image" Target="../media/image3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microsoft.com/office/2007/relationships/hdphoto" Target="../media/hdphoto6.wdp"/><Relationship Id="rId26" Type="http://schemas.openxmlformats.org/officeDocument/2006/relationships/image" Target="../media/image47.jpeg"/><Relationship Id="rId3" Type="http://schemas.openxmlformats.org/officeDocument/2006/relationships/image" Target="../media/image27.png"/><Relationship Id="rId21" Type="http://schemas.openxmlformats.org/officeDocument/2006/relationships/image" Target="../media/image43.jpeg"/><Relationship Id="rId34" Type="http://schemas.openxmlformats.org/officeDocument/2006/relationships/image" Target="../media/image54.jpeg"/><Relationship Id="rId7" Type="http://schemas.openxmlformats.org/officeDocument/2006/relationships/image" Target="../media/image31.png"/><Relationship Id="rId12" Type="http://schemas.microsoft.com/office/2007/relationships/hdphoto" Target="../media/hdphoto5.wdp"/><Relationship Id="rId17" Type="http://schemas.openxmlformats.org/officeDocument/2006/relationships/image" Target="../media/image40.png"/><Relationship Id="rId25" Type="http://schemas.openxmlformats.org/officeDocument/2006/relationships/image" Target="../media/image46.jpeg"/><Relationship Id="rId33" Type="http://schemas.openxmlformats.org/officeDocument/2006/relationships/image" Target="../media/image53.jpeg"/><Relationship Id="rId2" Type="http://schemas.openxmlformats.org/officeDocument/2006/relationships/notesSlide" Target="../notesSlides/notesSlide6.xml"/><Relationship Id="rId16" Type="http://schemas.openxmlformats.org/officeDocument/2006/relationships/image" Target="../media/image39.jpeg"/><Relationship Id="rId20" Type="http://schemas.openxmlformats.org/officeDocument/2006/relationships/image" Target="../media/image42.jpe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microsoft.com/office/2007/relationships/hdphoto" Target="../media/hdphoto7.wdp"/><Relationship Id="rId32" Type="http://schemas.openxmlformats.org/officeDocument/2006/relationships/image" Target="../media/image52.jpeg"/><Relationship Id="rId5" Type="http://schemas.openxmlformats.org/officeDocument/2006/relationships/image" Target="../media/image29.emf"/><Relationship Id="rId15" Type="http://schemas.openxmlformats.org/officeDocument/2006/relationships/image" Target="../media/image38.jpeg"/><Relationship Id="rId23" Type="http://schemas.openxmlformats.org/officeDocument/2006/relationships/image" Target="../media/image45.png"/><Relationship Id="rId28" Type="http://schemas.openxmlformats.org/officeDocument/2006/relationships/image" Target="../media/image49.jpeg"/><Relationship Id="rId10" Type="http://schemas.openxmlformats.org/officeDocument/2006/relationships/image" Target="../media/image34.svg"/><Relationship Id="rId19" Type="http://schemas.openxmlformats.org/officeDocument/2006/relationships/image" Target="../media/image41.jpeg"/><Relationship Id="rId31" Type="http://schemas.openxmlformats.org/officeDocument/2006/relationships/image" Target="../media/image51.jpeg"/><Relationship Id="rId4" Type="http://schemas.openxmlformats.org/officeDocument/2006/relationships/image" Target="../media/image28.emf"/><Relationship Id="rId9" Type="http://schemas.openxmlformats.org/officeDocument/2006/relationships/image" Target="../media/image33.png"/><Relationship Id="rId14" Type="http://schemas.openxmlformats.org/officeDocument/2006/relationships/image" Target="../media/image37.jpeg"/><Relationship Id="rId22" Type="http://schemas.openxmlformats.org/officeDocument/2006/relationships/image" Target="../media/image44.jpeg"/><Relationship Id="rId27" Type="http://schemas.openxmlformats.org/officeDocument/2006/relationships/image" Target="../media/image48.jpeg"/><Relationship Id="rId30" Type="http://schemas.microsoft.com/office/2007/relationships/hdphoto" Target="../media/hdphoto8.wdp"/><Relationship Id="rId8" Type="http://schemas.openxmlformats.org/officeDocument/2006/relationships/image" Target="../media/image3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emf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svg"/><Relationship Id="rId5" Type="http://schemas.openxmlformats.org/officeDocument/2006/relationships/image" Target="../media/image57.png"/><Relationship Id="rId4" Type="http://schemas.openxmlformats.org/officeDocument/2006/relationships/image" Target="../media/image56.svg"/></Relationships>
</file>

<file path=ppt/slides/_rels/slide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6.jpeg"/><Relationship Id="rId18" Type="http://schemas.microsoft.com/office/2007/relationships/hdphoto" Target="../media/hdphoto10.wdp"/><Relationship Id="rId26" Type="http://schemas.openxmlformats.org/officeDocument/2006/relationships/image" Target="../media/image47.jpeg"/><Relationship Id="rId3" Type="http://schemas.openxmlformats.org/officeDocument/2006/relationships/image" Target="../media/image27.png"/><Relationship Id="rId21" Type="http://schemas.openxmlformats.org/officeDocument/2006/relationships/image" Target="../media/image43.jpeg"/><Relationship Id="rId34" Type="http://schemas.openxmlformats.org/officeDocument/2006/relationships/image" Target="../media/image54.jpeg"/><Relationship Id="rId7" Type="http://schemas.openxmlformats.org/officeDocument/2006/relationships/image" Target="../media/image31.png"/><Relationship Id="rId12" Type="http://schemas.microsoft.com/office/2007/relationships/hdphoto" Target="../media/hdphoto9.wdp"/><Relationship Id="rId17" Type="http://schemas.openxmlformats.org/officeDocument/2006/relationships/image" Target="../media/image40.png"/><Relationship Id="rId25" Type="http://schemas.openxmlformats.org/officeDocument/2006/relationships/image" Target="../media/image46.jpeg"/><Relationship Id="rId3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6" Type="http://schemas.openxmlformats.org/officeDocument/2006/relationships/image" Target="../media/image39.jpeg"/><Relationship Id="rId20" Type="http://schemas.openxmlformats.org/officeDocument/2006/relationships/image" Target="../media/image42.jpeg"/><Relationship Id="rId29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24" Type="http://schemas.microsoft.com/office/2007/relationships/hdphoto" Target="../media/hdphoto11.wdp"/><Relationship Id="rId32" Type="http://schemas.openxmlformats.org/officeDocument/2006/relationships/image" Target="../media/image52.jpeg"/><Relationship Id="rId5" Type="http://schemas.openxmlformats.org/officeDocument/2006/relationships/image" Target="../media/image29.emf"/><Relationship Id="rId15" Type="http://schemas.openxmlformats.org/officeDocument/2006/relationships/image" Target="../media/image38.jpeg"/><Relationship Id="rId23" Type="http://schemas.openxmlformats.org/officeDocument/2006/relationships/image" Target="../media/image45.png"/><Relationship Id="rId28" Type="http://schemas.openxmlformats.org/officeDocument/2006/relationships/image" Target="../media/image49.jpeg"/><Relationship Id="rId10" Type="http://schemas.openxmlformats.org/officeDocument/2006/relationships/image" Target="../media/image34.svg"/><Relationship Id="rId19" Type="http://schemas.openxmlformats.org/officeDocument/2006/relationships/image" Target="../media/image41.jpeg"/><Relationship Id="rId31" Type="http://schemas.openxmlformats.org/officeDocument/2006/relationships/image" Target="../media/image51.jpeg"/><Relationship Id="rId4" Type="http://schemas.openxmlformats.org/officeDocument/2006/relationships/image" Target="../media/image28.emf"/><Relationship Id="rId9" Type="http://schemas.openxmlformats.org/officeDocument/2006/relationships/image" Target="../media/image33.png"/><Relationship Id="rId14" Type="http://schemas.openxmlformats.org/officeDocument/2006/relationships/image" Target="../media/image37.jpeg"/><Relationship Id="rId22" Type="http://schemas.openxmlformats.org/officeDocument/2006/relationships/image" Target="../media/image44.jpeg"/><Relationship Id="rId27" Type="http://schemas.openxmlformats.org/officeDocument/2006/relationships/image" Target="../media/image48.jpeg"/><Relationship Id="rId30" Type="http://schemas.microsoft.com/office/2007/relationships/hdphoto" Target="../media/hdphoto12.wdp"/><Relationship Id="rId8" Type="http://schemas.openxmlformats.org/officeDocument/2006/relationships/image" Target="../media/image3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close-up of a network&#10;&#10;Description automatically generated">
            <a:extLst>
              <a:ext uri="{FF2B5EF4-FFF2-40B4-BE49-F238E27FC236}">
                <a16:creationId xmlns:a16="http://schemas.microsoft.com/office/drawing/2014/main" id="{A713E5C2-1060-C6D1-DDD0-D1BD848B6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6828646" cy="6858000"/>
          </a:xfrm>
          <a:prstGeom prst="rect">
            <a:avLst/>
          </a:prstGeom>
        </p:spPr>
      </p:pic>
      <p:sp>
        <p:nvSpPr>
          <p:cNvPr id="21" name="Rectangle 20">
            <a:extLst>
              <a:ext uri="{FF2B5EF4-FFF2-40B4-BE49-F238E27FC236}">
                <a16:creationId xmlns:a16="http://schemas.microsoft.com/office/drawing/2014/main" id="{1C6D0097-D573-23D1-928A-97A13F6C38B6}"/>
              </a:ext>
            </a:extLst>
          </p:cNvPr>
          <p:cNvSpPr/>
          <p:nvPr/>
        </p:nvSpPr>
        <p:spPr>
          <a:xfrm>
            <a:off x="0" y="0"/>
            <a:ext cx="12192000" cy="6877195"/>
          </a:xfrm>
          <a:prstGeom prst="rect">
            <a:avLst/>
          </a:prstGeom>
          <a:gradFill flip="none" rotWithShape="1">
            <a:gsLst>
              <a:gs pos="37000">
                <a:srgbClr val="404040">
                  <a:alpha val="0"/>
                </a:srgbClr>
              </a:gs>
              <a:gs pos="56000">
                <a:schemeClr val="bg1">
                  <a:lumMod val="65000"/>
                </a:schemeClr>
              </a:gs>
              <a:gs pos="77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F236D63E-F843-9BA5-C40B-C0880265F8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30834" y="4919099"/>
            <a:ext cx="2101659" cy="586510"/>
          </a:xfrm>
          <a:prstGeom prst="rect">
            <a:avLst/>
          </a:prstGeom>
        </p:spPr>
      </p:pic>
      <p:pic>
        <p:nvPicPr>
          <p:cNvPr id="15" name="Picture 14" descr="A black sign with blue text&#10;&#10;Description automatically generated">
            <a:extLst>
              <a:ext uri="{FF2B5EF4-FFF2-40B4-BE49-F238E27FC236}">
                <a16:creationId xmlns:a16="http://schemas.microsoft.com/office/drawing/2014/main" id="{C91219AD-8124-92C4-7862-0291678B6520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95717" y="5580218"/>
            <a:ext cx="1819300" cy="612940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A5C8B0F6-8E45-7A34-4A60-98A9593798A1}"/>
              </a:ext>
            </a:extLst>
          </p:cNvPr>
          <p:cNvSpPr txBox="1"/>
          <p:nvPr/>
        </p:nvSpPr>
        <p:spPr>
          <a:xfrm>
            <a:off x="6235358" y="3053558"/>
            <a:ext cx="5715000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Zahra Yazdani</a:t>
            </a:r>
          </a:p>
          <a:p>
            <a:pPr algn="ctr"/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algn="ctr"/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Under supervision of Patrick Desrosiers and Antoine Allard</a:t>
            </a:r>
          </a:p>
          <a:p>
            <a:pPr algn="ctr"/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  <a:p>
            <a:pPr algn="ctr"/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In collaboration with Pierre </a:t>
            </a:r>
            <a:r>
              <a:rPr lang="en-US" dirty="0" err="1">
                <a:latin typeface="Baskerville" panose="02020502070401020303" pitchFamily="18" charset="0"/>
                <a:ea typeface="Baskerville" panose="02020502070401020303" pitchFamily="18" charset="0"/>
              </a:rPr>
              <a:t>Marquet’s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Lab</a:t>
            </a:r>
          </a:p>
          <a:p>
            <a:pPr algn="ctr"/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18" name="Picture 17" descr="A red and yellow rectangular object with white and red stripes&#10;&#10;Description automatically generated">
            <a:extLst>
              <a:ext uri="{FF2B5EF4-FFF2-40B4-BE49-F238E27FC236}">
                <a16:creationId xmlns:a16="http://schemas.microsoft.com/office/drawing/2014/main" id="{474E12FD-7101-63D5-D9EF-4F0F34B392C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9099" y="6129260"/>
            <a:ext cx="1681708" cy="728740"/>
          </a:xfrm>
          <a:prstGeom prst="rect">
            <a:avLst/>
          </a:prstGeom>
        </p:spPr>
      </p:pic>
      <p:pic>
        <p:nvPicPr>
          <p:cNvPr id="19" name="Graphic 18">
            <a:extLst>
              <a:ext uri="{FF2B5EF4-FFF2-40B4-BE49-F238E27FC236}">
                <a16:creationId xmlns:a16="http://schemas.microsoft.com/office/drawing/2014/main" id="{492DDA7E-9958-7E2A-561D-FAD460A498C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012969" y="6185401"/>
            <a:ext cx="2133600" cy="7112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81883F8-41F2-C760-A737-78D5AC8DAC65}"/>
              </a:ext>
            </a:extLst>
          </p:cNvPr>
          <p:cNvSpPr txBox="1"/>
          <p:nvPr/>
        </p:nvSpPr>
        <p:spPr>
          <a:xfrm>
            <a:off x="5722838" y="207856"/>
            <a:ext cx="6469162" cy="26087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CA" sz="28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Extraction of structural properties based on graph theory during neurodevelopment of cultured neurons using machine learning and digital holographic microscopy</a:t>
            </a:r>
            <a:endParaRPr lang="en-CA" sz="28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2" name="Picture 2" descr="Psychiatry and Neurophotonics Research Lab">
            <a:extLst>
              <a:ext uri="{FF2B5EF4-FFF2-40B4-BE49-F238E27FC236}">
                <a16:creationId xmlns:a16="http://schemas.microsoft.com/office/drawing/2014/main" id="{C7D3A106-49CF-33A6-2E8A-40B79CC461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734962" y="4722538"/>
            <a:ext cx="2998146" cy="97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69CCC329-C620-4C09-8723-8719774E7501}"/>
              </a:ext>
            </a:extLst>
          </p:cNvPr>
          <p:cNvSpPr txBox="1"/>
          <p:nvPr/>
        </p:nvSpPr>
        <p:spPr>
          <a:xfrm>
            <a:off x="13755189" y="5525589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27568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8CE7474C-F975-ADAB-9938-84795D7B2475}"/>
              </a:ext>
            </a:extLst>
          </p:cNvPr>
          <p:cNvSpPr txBox="1"/>
          <p:nvPr/>
        </p:nvSpPr>
        <p:spPr>
          <a:xfrm>
            <a:off x="155553" y="-58348"/>
            <a:ext cx="28924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2400" dirty="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2F44100-D020-7BB7-6862-6B62D9869DD7}"/>
              </a:ext>
            </a:extLst>
          </p:cNvPr>
          <p:cNvCxnSpPr>
            <a:cxnSpLocks/>
          </p:cNvCxnSpPr>
          <p:nvPr/>
        </p:nvCxnSpPr>
        <p:spPr>
          <a:xfrm>
            <a:off x="-52069" y="403317"/>
            <a:ext cx="12244069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 descr="A black and red squares&#10;&#10;Description automatically generated">
            <a:extLst>
              <a:ext uri="{FF2B5EF4-FFF2-40B4-BE49-F238E27FC236}">
                <a16:creationId xmlns:a16="http://schemas.microsoft.com/office/drawing/2014/main" id="{73A59041-A190-3861-73B6-2783BB0CB1D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6272" y="1840559"/>
            <a:ext cx="1537200" cy="15304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Picture 15" descr="A black and white background with red dots&#10;&#10;Description automatically generated">
            <a:extLst>
              <a:ext uri="{FF2B5EF4-FFF2-40B4-BE49-F238E27FC236}">
                <a16:creationId xmlns:a16="http://schemas.microsoft.com/office/drawing/2014/main" id="{F6C191C1-6DFD-EAD5-CAFF-F799A54CD5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29799" y="2498446"/>
            <a:ext cx="1719544" cy="1710333"/>
          </a:xfrm>
          <a:prstGeom prst="rect">
            <a:avLst/>
          </a:prstGeom>
        </p:spPr>
      </p:pic>
      <p:pic>
        <p:nvPicPr>
          <p:cNvPr id="17" name="Picture 16" descr="A close-up of a network&#10;&#10;Description automatically generated">
            <a:extLst>
              <a:ext uri="{FF2B5EF4-FFF2-40B4-BE49-F238E27FC236}">
                <a16:creationId xmlns:a16="http://schemas.microsoft.com/office/drawing/2014/main" id="{73C6C48D-2C23-E29F-3D48-46DBA169AC4E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60470" y="2310307"/>
            <a:ext cx="2711895" cy="269275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360AEF01-6DC4-59CA-5FBD-A4495BAF456B}"/>
              </a:ext>
            </a:extLst>
          </p:cNvPr>
          <p:cNvSpPr txBox="1"/>
          <p:nvPr/>
        </p:nvSpPr>
        <p:spPr>
          <a:xfrm>
            <a:off x="2876309" y="4402224"/>
            <a:ext cx="3060000" cy="83099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2. Binary mask images of cell bodies and neurites create a maze-like structure.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C8A501DF-FB8B-DE37-D13D-B9299FE2AFE7}"/>
              </a:ext>
            </a:extLst>
          </p:cNvPr>
          <p:cNvSpPr txBox="1"/>
          <p:nvPr/>
        </p:nvSpPr>
        <p:spPr>
          <a:xfrm>
            <a:off x="5329830" y="659083"/>
            <a:ext cx="3060000" cy="15696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Low"/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3. </a:t>
            </a:r>
            <a:r>
              <a:rPr lang="en-CA" sz="1600" b="1" dirty="0">
                <a:latin typeface="Baskerville" panose="02020502070401020303" pitchFamily="18" charset="0"/>
                <a:ea typeface="Baskerville" panose="02020502070401020303" pitchFamily="18" charset="0"/>
              </a:rPr>
              <a:t>Link extraction</a:t>
            </a: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: A path-finding algorithm through the maze identifies all possible paths between cell body pairs. Only the shortest paths are displayed in white.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390BD70-E41F-8E70-E66C-68F1EE6A6AA7}"/>
              </a:ext>
            </a:extLst>
          </p:cNvPr>
          <p:cNvSpPr txBox="1"/>
          <p:nvPr/>
        </p:nvSpPr>
        <p:spPr>
          <a:xfrm>
            <a:off x="8786418" y="5056054"/>
            <a:ext cx="3060000" cy="132343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CA" sz="160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4. </a:t>
            </a:r>
            <a:r>
              <a:rPr lang="en-CA" sz="1600" b="1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fingerprint:</a:t>
            </a: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 The embedded structural graph is overlaid on the DHM phase image, with shortest paths represented as links.</a:t>
            </a:r>
            <a:endParaRPr lang="en-CA" sz="1600" b="0" i="0" dirty="0">
              <a:effectLst/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EAD3712-1392-B984-1008-7CF6751669D5}"/>
              </a:ext>
            </a:extLst>
          </p:cNvPr>
          <p:cNvSpPr txBox="1"/>
          <p:nvPr/>
        </p:nvSpPr>
        <p:spPr>
          <a:xfrm>
            <a:off x="155551" y="695705"/>
            <a:ext cx="3060000" cy="107721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1. </a:t>
            </a:r>
            <a:r>
              <a:rPr lang="en-CA" sz="1600" b="1" dirty="0">
                <a:latin typeface="Baskerville" panose="02020502070401020303" pitchFamily="18" charset="0"/>
                <a:ea typeface="Baskerville" panose="02020502070401020303" pitchFamily="18" charset="0"/>
              </a:rPr>
              <a:t>Node Identification:</a:t>
            </a: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 All cell body centroids (red dots) are labeled in the binary mask image, serving as graph nodes.</a:t>
            </a:r>
          </a:p>
        </p:txBody>
      </p:sp>
      <p:pic>
        <p:nvPicPr>
          <p:cNvPr id="4" name="Picture 3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8828F960-9BF4-E1F2-2E4E-76D0D27A348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7324" y="4289125"/>
            <a:ext cx="1508904" cy="1533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09C22853-2F52-2162-FE56-BA46293E93E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1923" y="1829441"/>
            <a:ext cx="1540623" cy="154156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5" name="Picture 14" descr="A black square with red dots&#10;&#10;Description automatically generated">
            <a:extLst>
              <a:ext uri="{FF2B5EF4-FFF2-40B4-BE49-F238E27FC236}">
                <a16:creationId xmlns:a16="http://schemas.microsoft.com/office/drawing/2014/main" id="{C855848A-86F3-702E-BFE4-4963DB83344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30160" y="2532610"/>
            <a:ext cx="1682970" cy="1676169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DD5696-6A68-F460-6DAF-9A0EDC215C68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6/13</a:t>
            </a:r>
          </a:p>
        </p:txBody>
      </p:sp>
    </p:spTree>
    <p:extLst>
      <p:ext uri="{BB962C8B-B14F-4D97-AF65-F5344CB8AC3E}">
        <p14:creationId xmlns:p14="http://schemas.microsoft.com/office/powerpoint/2010/main" val="36774416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755 -0.00255 L 0.21563 0.10602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159" y="5417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638 0.00926 L 0.20573 -0.25417 " pathEditMode="relative" rAng="0" ptsTypes="AA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99" y="-13171"/>
                                    </p:animMotion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Picture 66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44B57708-C99F-3EEF-4C16-57711B44F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4676297" y="3811882"/>
            <a:ext cx="4677172" cy="151441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C19DDDC-F507-03C5-0137-876F8FD020EB}"/>
              </a:ext>
            </a:extLst>
          </p:cNvPr>
          <p:cNvSpPr/>
          <p:nvPr/>
        </p:nvSpPr>
        <p:spPr>
          <a:xfrm>
            <a:off x="4549941" y="520428"/>
            <a:ext cx="7593227" cy="2920655"/>
          </a:xfrm>
          <a:prstGeom prst="rect">
            <a:avLst/>
          </a:prstGeom>
          <a:solidFill>
            <a:srgbClr val="7030A0">
              <a:alpha val="9415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08C7DB-2860-04FE-4B26-FBF213442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82" y="851529"/>
            <a:ext cx="5839056" cy="2528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0009E-A35F-86DC-B3B6-27E102B009BE}"/>
              </a:ext>
            </a:extLst>
          </p:cNvPr>
          <p:cNvSpPr txBox="1"/>
          <p:nvPr/>
        </p:nvSpPr>
        <p:spPr>
          <a:xfrm>
            <a:off x="144038" y="26404"/>
            <a:ext cx="312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Content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756EC-E1EB-27B8-5271-36CF78ABDFDF}"/>
              </a:ext>
            </a:extLst>
          </p:cNvPr>
          <p:cNvSpPr txBox="1"/>
          <p:nvPr/>
        </p:nvSpPr>
        <p:spPr>
          <a:xfrm>
            <a:off x="131124" y="536041"/>
            <a:ext cx="388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37D1C-9C26-96EE-699C-1C22DC7C0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38" y="1035380"/>
            <a:ext cx="4243180" cy="3594289"/>
          </a:xfrm>
          <a:prstGeom prst="rect">
            <a:avLst/>
          </a:prstGeom>
        </p:spPr>
      </p:pic>
      <p:cxnSp>
        <p:nvCxnSpPr>
          <p:cNvPr id="63" name="Connecteur droit avec flèche 28">
            <a:extLst>
              <a:ext uri="{FF2B5EF4-FFF2-40B4-BE49-F238E27FC236}">
                <a16:creationId xmlns:a16="http://schemas.microsoft.com/office/drawing/2014/main" id="{F29EE944-C261-CD21-58D5-E5DE89E673B8}"/>
              </a:ext>
            </a:extLst>
          </p:cNvPr>
          <p:cNvCxnSpPr>
            <a:cxnSpLocks/>
          </p:cNvCxnSpPr>
          <p:nvPr/>
        </p:nvCxnSpPr>
        <p:spPr>
          <a:xfrm>
            <a:off x="10627017" y="1958589"/>
            <a:ext cx="2511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1347A5-0F9C-3CD9-4B0A-2D9E29022D91}"/>
              </a:ext>
            </a:extLst>
          </p:cNvPr>
          <p:cNvSpPr txBox="1"/>
          <p:nvPr/>
        </p:nvSpPr>
        <p:spPr>
          <a:xfrm>
            <a:off x="4482261" y="535675"/>
            <a:ext cx="535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CBACDE-27F2-F7AE-8226-C92C5D9043EC}"/>
              </a:ext>
            </a:extLst>
          </p:cNvPr>
          <p:cNvSpPr txBox="1"/>
          <p:nvPr/>
        </p:nvSpPr>
        <p:spPr>
          <a:xfrm>
            <a:off x="9609176" y="1334770"/>
            <a:ext cx="22175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Binary</a:t>
            </a:r>
          </a:p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mask images</a:t>
            </a:r>
          </a:p>
        </p:txBody>
      </p:sp>
      <p:pic>
        <p:nvPicPr>
          <p:cNvPr id="12" name="Picture 11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A487B99E-B2E0-CB20-AF4C-CBA0385F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876162"/>
            <a:ext cx="996927" cy="1013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D3D4BBCA-34B2-0484-3751-03046A1ED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2081143"/>
            <a:ext cx="989757" cy="100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7774EDE-5D78-9BBE-5238-D292A565E98C}"/>
              </a:ext>
            </a:extLst>
          </p:cNvPr>
          <p:cNvSpPr/>
          <p:nvPr/>
        </p:nvSpPr>
        <p:spPr>
          <a:xfrm>
            <a:off x="9227169" y="3561263"/>
            <a:ext cx="2916000" cy="3219318"/>
          </a:xfrm>
          <a:prstGeom prst="rect">
            <a:avLst/>
          </a:prstGeom>
          <a:solidFill>
            <a:srgbClr val="C00000">
              <a:alpha val="1875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5D83F7EF-F262-5E3E-5714-A89CDD6BB535}"/>
              </a:ext>
            </a:extLst>
          </p:cNvPr>
          <p:cNvSpPr txBox="1"/>
          <p:nvPr/>
        </p:nvSpPr>
        <p:spPr>
          <a:xfrm>
            <a:off x="9930925" y="3525734"/>
            <a:ext cx="1894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1400" dirty="0"/>
          </a:p>
        </p:txBody>
      </p:sp>
      <p:pic>
        <p:nvPicPr>
          <p:cNvPr id="587" name="Picture 586" descr="A close-up of a network&#10;&#10;Description automatically generated">
            <a:extLst>
              <a:ext uri="{FF2B5EF4-FFF2-40B4-BE49-F238E27FC236}">
                <a16:creationId xmlns:a16="http://schemas.microsoft.com/office/drawing/2014/main" id="{176380A6-BFDA-E540-C780-959581715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9053" y="3963092"/>
            <a:ext cx="2755443" cy="2736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F7BC31-D7F3-A13E-5F26-522A1FBF63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1666" t="50099"/>
          <a:stretch/>
        </p:blipFill>
        <p:spPr>
          <a:xfrm>
            <a:off x="112579" y="5228842"/>
            <a:ext cx="2132421" cy="15285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44E3FF6-A939-1155-5897-5210B4B192C2}"/>
              </a:ext>
            </a:extLst>
          </p:cNvPr>
          <p:cNvGrpSpPr/>
          <p:nvPr/>
        </p:nvGrpSpPr>
        <p:grpSpPr>
          <a:xfrm>
            <a:off x="2221366" y="5230433"/>
            <a:ext cx="1825622" cy="1504255"/>
            <a:chOff x="2311718" y="1710442"/>
            <a:chExt cx="3861930" cy="297067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5AFB6D0-C327-974C-6CE2-9908FD34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74080" t="-1" b="49423"/>
            <a:stretch/>
          </p:blipFill>
          <p:spPr>
            <a:xfrm>
              <a:off x="2554975" y="1772970"/>
              <a:ext cx="3618673" cy="285894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D0FEE2-80CD-3F06-F7E2-73E153B56190}"/>
                </a:ext>
              </a:extLst>
            </p:cNvPr>
            <p:cNvSpPr/>
            <p:nvPr/>
          </p:nvSpPr>
          <p:spPr>
            <a:xfrm>
              <a:off x="2480123" y="1710442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6A5557-C7E2-5A48-B392-C4043B89B130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cxnSp>
        <p:nvCxnSpPr>
          <p:cNvPr id="26" name="Connecteur droit avec flèche 28">
            <a:extLst>
              <a:ext uri="{FF2B5EF4-FFF2-40B4-BE49-F238E27FC236}">
                <a16:creationId xmlns:a16="http://schemas.microsoft.com/office/drawing/2014/main" id="{EAA6D9A0-6482-E14E-1AA2-F27D3A7248DF}"/>
              </a:ext>
            </a:extLst>
          </p:cNvPr>
          <p:cNvCxnSpPr>
            <a:cxnSpLocks/>
          </p:cNvCxnSpPr>
          <p:nvPr/>
        </p:nvCxnSpPr>
        <p:spPr>
          <a:xfrm>
            <a:off x="9172455" y="1164586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8">
            <a:extLst>
              <a:ext uri="{FF2B5EF4-FFF2-40B4-BE49-F238E27FC236}">
                <a16:creationId xmlns:a16="http://schemas.microsoft.com/office/drawing/2014/main" id="{D9D3568D-8AC2-54F5-E970-2D2C21F02B68}"/>
              </a:ext>
            </a:extLst>
          </p:cNvPr>
          <p:cNvCxnSpPr>
            <a:cxnSpLocks/>
          </p:cNvCxnSpPr>
          <p:nvPr/>
        </p:nvCxnSpPr>
        <p:spPr>
          <a:xfrm>
            <a:off x="9172455" y="2745208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28">
            <a:extLst>
              <a:ext uri="{FF2B5EF4-FFF2-40B4-BE49-F238E27FC236}">
                <a16:creationId xmlns:a16="http://schemas.microsoft.com/office/drawing/2014/main" id="{A12E1A21-5EB2-4DCC-C6E3-F69CB7DFDDA0}"/>
              </a:ext>
            </a:extLst>
          </p:cNvPr>
          <p:cNvCxnSpPr>
            <a:cxnSpLocks/>
          </p:cNvCxnSpPr>
          <p:nvPr/>
        </p:nvCxnSpPr>
        <p:spPr>
          <a:xfrm flipV="1">
            <a:off x="5101911" y="1339493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28">
            <a:extLst>
              <a:ext uri="{FF2B5EF4-FFF2-40B4-BE49-F238E27FC236}">
                <a16:creationId xmlns:a16="http://schemas.microsoft.com/office/drawing/2014/main" id="{99E47115-69FD-9EFE-F956-AECC8B754A9F}"/>
              </a:ext>
            </a:extLst>
          </p:cNvPr>
          <p:cNvCxnSpPr>
            <a:cxnSpLocks/>
          </p:cNvCxnSpPr>
          <p:nvPr/>
        </p:nvCxnSpPr>
        <p:spPr>
          <a:xfrm rot="5400000" flipV="1">
            <a:off x="5083152" y="2543201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2BDC6AB-797C-F961-8512-CA9BDFCC1088}"/>
              </a:ext>
            </a:extLst>
          </p:cNvPr>
          <p:cNvSpPr/>
          <p:nvPr/>
        </p:nvSpPr>
        <p:spPr>
          <a:xfrm>
            <a:off x="93877" y="534882"/>
            <a:ext cx="4357394" cy="4220886"/>
          </a:xfrm>
          <a:prstGeom prst="rect">
            <a:avLst/>
          </a:prstGeom>
          <a:solidFill>
            <a:srgbClr val="94C9DA">
              <a:alpha val="20719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CEAE0B9-B492-BE98-B3B0-0C0D23E83EF2}"/>
              </a:ext>
            </a:extLst>
          </p:cNvPr>
          <p:cNvSpPr/>
          <p:nvPr/>
        </p:nvSpPr>
        <p:spPr>
          <a:xfrm>
            <a:off x="112578" y="4810268"/>
            <a:ext cx="4336394" cy="1950754"/>
          </a:xfrm>
          <a:prstGeom prst="rect">
            <a:avLst/>
          </a:prstGeom>
          <a:solidFill>
            <a:srgbClr val="F1DEA4">
              <a:alpha val="4000"/>
            </a:srgbClr>
          </a:solidFill>
          <a:ln>
            <a:solidFill>
              <a:srgbClr val="F1D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705" name="Connecteur droit avec flèche 28">
            <a:extLst>
              <a:ext uri="{FF2B5EF4-FFF2-40B4-BE49-F238E27FC236}">
                <a16:creationId xmlns:a16="http://schemas.microsoft.com/office/drawing/2014/main" id="{08CB9510-0271-1CAB-4ACB-1DCB19E931EA}"/>
              </a:ext>
            </a:extLst>
          </p:cNvPr>
          <p:cNvCxnSpPr>
            <a:cxnSpLocks/>
          </p:cNvCxnSpPr>
          <p:nvPr/>
        </p:nvCxnSpPr>
        <p:spPr>
          <a:xfrm flipH="1">
            <a:off x="4294391" y="5203828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6" name="Straight Connector 705">
            <a:extLst>
              <a:ext uri="{FF2B5EF4-FFF2-40B4-BE49-F238E27FC236}">
                <a16:creationId xmlns:a16="http://schemas.microsoft.com/office/drawing/2014/main" id="{47E72324-3753-D731-A445-70812A68FC98}"/>
              </a:ext>
            </a:extLst>
          </p:cNvPr>
          <p:cNvCxnSpPr>
            <a:cxnSpLocks/>
          </p:cNvCxnSpPr>
          <p:nvPr/>
        </p:nvCxnSpPr>
        <p:spPr>
          <a:xfrm>
            <a:off x="93877" y="817280"/>
            <a:ext cx="4357394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0815C9-852B-5808-0E59-D7BC486FF37B}"/>
              </a:ext>
            </a:extLst>
          </p:cNvPr>
          <p:cNvCxnSpPr>
            <a:cxnSpLocks/>
          </p:cNvCxnSpPr>
          <p:nvPr/>
        </p:nvCxnSpPr>
        <p:spPr>
          <a:xfrm flipV="1">
            <a:off x="4549942" y="814149"/>
            <a:ext cx="759322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33D31-6DA3-9F48-60E1-EDCE2ED8C176}"/>
              </a:ext>
            </a:extLst>
          </p:cNvPr>
          <p:cNvSpPr/>
          <p:nvPr/>
        </p:nvSpPr>
        <p:spPr>
          <a:xfrm>
            <a:off x="4579091" y="3595133"/>
            <a:ext cx="4587393" cy="3244962"/>
          </a:xfrm>
          <a:prstGeom prst="rect">
            <a:avLst/>
          </a:prstGeom>
          <a:solidFill>
            <a:srgbClr val="92C2A0">
              <a:alpha val="18750"/>
            </a:srgbClr>
          </a:solidFill>
          <a:ln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45" name="Connecteur droit avec flèche 28">
            <a:extLst>
              <a:ext uri="{FF2B5EF4-FFF2-40B4-BE49-F238E27FC236}">
                <a16:creationId xmlns:a16="http://schemas.microsoft.com/office/drawing/2014/main" id="{DECD775C-6097-6FC2-1A73-489E6B22466F}"/>
              </a:ext>
            </a:extLst>
          </p:cNvPr>
          <p:cNvCxnSpPr>
            <a:cxnSpLocks/>
          </p:cNvCxnSpPr>
          <p:nvPr/>
        </p:nvCxnSpPr>
        <p:spPr>
          <a:xfrm flipH="1">
            <a:off x="8930499" y="5197127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2637C5-99E2-E5AA-9FEC-9E8EC5883DBD}"/>
              </a:ext>
            </a:extLst>
          </p:cNvPr>
          <p:cNvCxnSpPr>
            <a:cxnSpLocks/>
          </p:cNvCxnSpPr>
          <p:nvPr/>
        </p:nvCxnSpPr>
        <p:spPr>
          <a:xfrm>
            <a:off x="9233445" y="3811882"/>
            <a:ext cx="2912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Connecteur droit avec flèche 28">
            <a:extLst>
              <a:ext uri="{FF2B5EF4-FFF2-40B4-BE49-F238E27FC236}">
                <a16:creationId xmlns:a16="http://schemas.microsoft.com/office/drawing/2014/main" id="{5AD49AD8-7713-9DAB-7FA7-CB7526A8597B}"/>
              </a:ext>
            </a:extLst>
          </p:cNvPr>
          <p:cNvCxnSpPr>
            <a:cxnSpLocks/>
          </p:cNvCxnSpPr>
          <p:nvPr/>
        </p:nvCxnSpPr>
        <p:spPr>
          <a:xfrm flipH="1">
            <a:off x="11784249" y="3254359"/>
            <a:ext cx="1" cy="2788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8">
            <a:extLst>
              <a:ext uri="{FF2B5EF4-FFF2-40B4-BE49-F238E27FC236}">
                <a16:creationId xmlns:a16="http://schemas.microsoft.com/office/drawing/2014/main" id="{ECB36538-9ECB-218D-316D-157BEBFFA98C}"/>
              </a:ext>
            </a:extLst>
          </p:cNvPr>
          <p:cNvCxnSpPr>
            <a:cxnSpLocks/>
          </p:cNvCxnSpPr>
          <p:nvPr/>
        </p:nvCxnSpPr>
        <p:spPr>
          <a:xfrm>
            <a:off x="4399444" y="1765244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52F90C-D17C-B558-994D-D2725FF95498}"/>
              </a:ext>
            </a:extLst>
          </p:cNvPr>
          <p:cNvCxnSpPr>
            <a:cxnSpLocks/>
          </p:cNvCxnSpPr>
          <p:nvPr/>
        </p:nvCxnSpPr>
        <p:spPr>
          <a:xfrm>
            <a:off x="4569240" y="3832185"/>
            <a:ext cx="4590000" cy="1326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B43955A-824C-5ED8-8894-A981836D213D}"/>
              </a:ext>
            </a:extLst>
          </p:cNvPr>
          <p:cNvGrpSpPr/>
          <p:nvPr/>
        </p:nvGrpSpPr>
        <p:grpSpPr>
          <a:xfrm>
            <a:off x="4612425" y="3414663"/>
            <a:ext cx="4454567" cy="3347256"/>
            <a:chOff x="4583550" y="3414663"/>
            <a:chExt cx="4454567" cy="3347256"/>
          </a:xfrm>
        </p:grpSpPr>
        <p:sp>
          <p:nvSpPr>
            <p:cNvPr id="584" name="ZoneTexte 5">
              <a:extLst>
                <a:ext uri="{FF2B5EF4-FFF2-40B4-BE49-F238E27FC236}">
                  <a16:creationId xmlns:a16="http://schemas.microsoft.com/office/drawing/2014/main" id="{81505EE3-328E-4399-5D97-703219DD9A9B}"/>
                </a:ext>
              </a:extLst>
            </p:cNvPr>
            <p:cNvSpPr txBox="1"/>
            <p:nvPr/>
          </p:nvSpPr>
          <p:spPr>
            <a:xfrm>
              <a:off x="6336852" y="5290681"/>
              <a:ext cx="1287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2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Longitudinal data</a:t>
              </a:r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44016F12-D952-A398-C1C1-394A69157A0B}"/>
                </a:ext>
              </a:extLst>
            </p:cNvPr>
            <p:cNvSpPr/>
            <p:nvPr/>
          </p:nvSpPr>
          <p:spPr>
            <a:xfrm>
              <a:off x="4584234" y="5524982"/>
              <a:ext cx="4453883" cy="12369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4" name="Connecteur droit avec flèche 28">
              <a:extLst>
                <a:ext uri="{FF2B5EF4-FFF2-40B4-BE49-F238E27FC236}">
                  <a16:creationId xmlns:a16="http://schemas.microsoft.com/office/drawing/2014/main" id="{A195A6FD-B4EE-F399-A982-194B64CCC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3550" y="3414663"/>
              <a:ext cx="0" cy="2110316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9113051D-6289-9DF0-89E6-A8E10D155A3A}"/>
                </a:ext>
              </a:extLst>
            </p:cNvPr>
            <p:cNvGrpSpPr/>
            <p:nvPr/>
          </p:nvGrpSpPr>
          <p:grpSpPr>
            <a:xfrm>
              <a:off x="4630470" y="5487720"/>
              <a:ext cx="1025535" cy="1200561"/>
              <a:chOff x="6960177" y="3684772"/>
              <a:chExt cx="1166623" cy="1244748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CD933BAD-63AA-4FF0-417C-DAEFADAEBA0A}"/>
                  </a:ext>
                </a:extLst>
              </p:cNvPr>
              <p:cNvGrpSpPr/>
              <p:nvPr/>
            </p:nvGrpSpPr>
            <p:grpSpPr>
              <a:xfrm>
                <a:off x="7021010" y="3684772"/>
                <a:ext cx="966144" cy="1244748"/>
                <a:chOff x="446678" y="1122199"/>
                <a:chExt cx="2576027" cy="3635451"/>
              </a:xfrm>
            </p:grpSpPr>
            <p:pic>
              <p:nvPicPr>
                <p:cNvPr id="590" name="Picture 589" descr="A black and white marbled surface&#10;&#10;Description automatically generated">
                  <a:extLst>
                    <a:ext uri="{FF2B5EF4-FFF2-40B4-BE49-F238E27FC236}">
                      <a16:creationId xmlns:a16="http://schemas.microsoft.com/office/drawing/2014/main" id="{5726C368-B8E9-EDA7-DC13-B00FE7873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90" y="1854415"/>
                  <a:ext cx="1970731" cy="1970734"/>
                </a:xfrm>
                <a:prstGeom prst="rect">
                  <a:avLst/>
                </a:prstGeom>
              </p:spPr>
            </p:pic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0631CB09-9BA5-3531-38C0-5995F42622D9}"/>
                    </a:ext>
                  </a:extLst>
                </p:cNvPr>
                <p:cNvSpPr txBox="1"/>
                <p:nvPr/>
              </p:nvSpPr>
              <p:spPr>
                <a:xfrm>
                  <a:off x="906930" y="1122199"/>
                  <a:ext cx="956031" cy="4320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05DIV</a:t>
                  </a:r>
                </a:p>
              </p:txBody>
            </p:sp>
            <p:pic>
              <p:nvPicPr>
                <p:cNvPr id="593" name="Picture 592">
                  <a:extLst>
                    <a:ext uri="{FF2B5EF4-FFF2-40B4-BE49-F238E27FC236}">
                      <a16:creationId xmlns:a16="http://schemas.microsoft.com/office/drawing/2014/main" id="{B4B9355F-69E4-53AE-8300-0616911FB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8809" y="1965608"/>
                  <a:ext cx="1970731" cy="1970734"/>
                </a:xfrm>
                <a:prstGeom prst="rect">
                  <a:avLst/>
                </a:prstGeom>
              </p:spPr>
            </p:pic>
            <p:pic>
              <p:nvPicPr>
                <p:cNvPr id="594" name="Picture 593">
                  <a:extLst>
                    <a:ext uri="{FF2B5EF4-FFF2-40B4-BE49-F238E27FC236}">
                      <a16:creationId xmlns:a16="http://schemas.microsoft.com/office/drawing/2014/main" id="{59722816-9C3C-66B5-3E42-8D24C687F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8415" y="2076798"/>
                  <a:ext cx="1970731" cy="1970733"/>
                </a:xfrm>
                <a:prstGeom prst="rect">
                  <a:avLst/>
                </a:prstGeom>
              </p:spPr>
            </p:pic>
            <p:pic>
              <p:nvPicPr>
                <p:cNvPr id="595" name="Picture 594" descr="A black and white image of a cell&#10;&#10;Description automatically generated">
                  <a:extLst>
                    <a:ext uri="{FF2B5EF4-FFF2-40B4-BE49-F238E27FC236}">
                      <a16:creationId xmlns:a16="http://schemas.microsoft.com/office/drawing/2014/main" id="{EE9259E4-A640-A3F5-ACDF-A602C4D3D5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714008" y="2170585"/>
                  <a:ext cx="1964745" cy="1964745"/>
                </a:xfrm>
                <a:prstGeom prst="rect">
                  <a:avLst/>
                </a:prstGeom>
              </p:spPr>
            </p:pic>
            <p:pic>
              <p:nvPicPr>
                <p:cNvPr id="596" name="Picture 595">
                  <a:extLst>
                    <a:ext uri="{FF2B5EF4-FFF2-40B4-BE49-F238E27FC236}">
                      <a16:creationId xmlns:a16="http://schemas.microsoft.com/office/drawing/2014/main" id="{CCD6DAC7-42D0-E40B-11D8-FC1021EBC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7960" y="2523103"/>
                  <a:ext cx="1964745" cy="1964746"/>
                </a:xfrm>
                <a:prstGeom prst="rect">
                  <a:avLst/>
                </a:prstGeom>
              </p:spPr>
            </p:pic>
            <p:grpSp>
              <p:nvGrpSpPr>
                <p:cNvPr id="597" name="Group 596">
                  <a:extLst>
                    <a:ext uri="{FF2B5EF4-FFF2-40B4-BE49-F238E27FC236}">
                      <a16:creationId xmlns:a16="http://schemas.microsoft.com/office/drawing/2014/main" id="{31660B56-FA2A-B0C3-D98F-F3951F3EAC0C}"/>
                    </a:ext>
                  </a:extLst>
                </p:cNvPr>
                <p:cNvGrpSpPr/>
                <p:nvPr/>
              </p:nvGrpSpPr>
              <p:grpSpPr>
                <a:xfrm>
                  <a:off x="446678" y="3569501"/>
                  <a:ext cx="926975" cy="1188149"/>
                  <a:chOff x="4442354" y="4330035"/>
                  <a:chExt cx="709811" cy="880010"/>
                </a:xfrm>
              </p:grpSpPr>
              <p:sp>
                <p:nvSpPr>
                  <p:cNvPr id="600" name="TextBox 599">
                    <a:extLst>
                      <a:ext uri="{FF2B5EF4-FFF2-40B4-BE49-F238E27FC236}">
                        <a16:creationId xmlns:a16="http://schemas.microsoft.com/office/drawing/2014/main" id="{78E0D9F7-10C0-2BAB-D3DB-F9C77C307917}"/>
                      </a:ext>
                    </a:extLst>
                  </p:cNvPr>
                  <p:cNvSpPr txBox="1"/>
                  <p:nvPr/>
                </p:nvSpPr>
                <p:spPr>
                  <a:xfrm>
                    <a:off x="4596538" y="4488608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1" name="TextBox 600">
                    <a:extLst>
                      <a:ext uri="{FF2B5EF4-FFF2-40B4-BE49-F238E27FC236}">
                        <a16:creationId xmlns:a16="http://schemas.microsoft.com/office/drawing/2014/main" id="{739DA7B6-D050-F3D3-3F06-7D7C3DF1F0C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2354" y="4330035"/>
                    <a:ext cx="555627" cy="7214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2" name="TextBox 601">
                    <a:extLst>
                      <a:ext uri="{FF2B5EF4-FFF2-40B4-BE49-F238E27FC236}">
                        <a16:creationId xmlns:a16="http://schemas.microsoft.com/office/drawing/2014/main" id="{C730EB9E-BFBB-D046-7093-09431A84CC6F}"/>
                      </a:ext>
                    </a:extLst>
                  </p:cNvPr>
                  <p:cNvSpPr txBox="1"/>
                  <p:nvPr/>
                </p:nvSpPr>
                <p:spPr>
                  <a:xfrm>
                    <a:off x="4516969" y="4400311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</p:grpSp>
          </p:grpSp>
          <p:sp>
            <p:nvSpPr>
              <p:cNvPr id="589" name="Rounded Rectangle 588">
                <a:extLst>
                  <a:ext uri="{FF2B5EF4-FFF2-40B4-BE49-F238E27FC236}">
                    <a16:creationId xmlns:a16="http://schemas.microsoft.com/office/drawing/2014/main" id="{F862703E-E206-0E58-D812-A75F09DC6B98}"/>
                  </a:ext>
                </a:extLst>
              </p:cNvPr>
              <p:cNvSpPr/>
              <p:nvPr/>
            </p:nvSpPr>
            <p:spPr>
              <a:xfrm>
                <a:off x="6960177" y="3892932"/>
                <a:ext cx="1166623" cy="1036582"/>
              </a:xfrm>
              <a:prstGeom prst="roundRect">
                <a:avLst/>
              </a:prstGeom>
              <a:noFill/>
              <a:ln w="31750">
                <a:solidFill>
                  <a:srgbClr val="84CB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76FD9787-C48C-B2B2-9335-AA38CAEE6438}"/>
                </a:ext>
              </a:extLst>
            </p:cNvPr>
            <p:cNvGrpSpPr/>
            <p:nvPr/>
          </p:nvGrpSpPr>
          <p:grpSpPr>
            <a:xfrm>
              <a:off x="5756688" y="5504358"/>
              <a:ext cx="1025189" cy="1183918"/>
              <a:chOff x="8153060" y="3621975"/>
              <a:chExt cx="1161570" cy="1301334"/>
            </a:xfrm>
          </p:grpSpPr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7C2AC32A-973D-4CD6-494A-8064D4FB5C36}"/>
                  </a:ext>
                </a:extLst>
              </p:cNvPr>
              <p:cNvGrpSpPr/>
              <p:nvPr/>
            </p:nvGrpSpPr>
            <p:grpSpPr>
              <a:xfrm>
                <a:off x="8220820" y="3621975"/>
                <a:ext cx="961382" cy="1301334"/>
                <a:chOff x="3163177" y="936863"/>
                <a:chExt cx="2576219" cy="3800718"/>
              </a:xfrm>
            </p:grpSpPr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D0D2C383-EB18-BF11-C5A8-FA6D809ED498}"/>
                    </a:ext>
                  </a:extLst>
                </p:cNvPr>
                <p:cNvSpPr txBox="1"/>
                <p:nvPr/>
              </p:nvSpPr>
              <p:spPr>
                <a:xfrm>
                  <a:off x="3738360" y="936863"/>
                  <a:ext cx="956032" cy="4351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09DIV</a:t>
                  </a:r>
                </a:p>
              </p:txBody>
            </p:sp>
            <p:grpSp>
              <p:nvGrpSpPr>
                <p:cNvPr id="609" name="Group 608">
                  <a:extLst>
                    <a:ext uri="{FF2B5EF4-FFF2-40B4-BE49-F238E27FC236}">
                      <a16:creationId xmlns:a16="http://schemas.microsoft.com/office/drawing/2014/main" id="{186932B5-0881-C413-059D-EFF1E81FDED6}"/>
                    </a:ext>
                  </a:extLst>
                </p:cNvPr>
                <p:cNvGrpSpPr/>
                <p:nvPr/>
              </p:nvGrpSpPr>
              <p:grpSpPr>
                <a:xfrm>
                  <a:off x="3163177" y="1839449"/>
                  <a:ext cx="2576219" cy="2898132"/>
                  <a:chOff x="3163177" y="1839449"/>
                  <a:chExt cx="2576219" cy="2898132"/>
                </a:xfrm>
              </p:grpSpPr>
              <p:pic>
                <p:nvPicPr>
                  <p:cNvPr id="610" name="Picture 609" descr="A black and white image of a black surface&#10;&#10;Description automatically generated">
                    <a:extLst>
                      <a:ext uri="{FF2B5EF4-FFF2-40B4-BE49-F238E27FC236}">
                        <a16:creationId xmlns:a16="http://schemas.microsoft.com/office/drawing/2014/main" id="{5CD74585-90C9-C8D8-EC2D-4EC03C3E19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8">
                            <a14:imgEffect>
                              <a14:sharpenSoften amount="50000"/>
                            </a14:imgEffect>
                            <a14:imgEffect>
                              <a14:brightnessContrast bright="40000" contrast="-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3163177" y="1839449"/>
                    <a:ext cx="1970733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611" name="Picture 610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6C222E53-CD8F-C692-F815-D09736001C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66168" y="1965606"/>
                    <a:ext cx="1970734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612" name="Picture 611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9ECEA66-5C16-4484-A05A-7B6CD78BEC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76325" y="2080560"/>
                    <a:ext cx="1970733" cy="1970733"/>
                  </a:xfrm>
                  <a:prstGeom prst="rect">
                    <a:avLst/>
                  </a:prstGeom>
                </p:spPr>
              </p:pic>
              <p:grpSp>
                <p:nvGrpSpPr>
                  <p:cNvPr id="614" name="Group 613">
                    <a:extLst>
                      <a:ext uri="{FF2B5EF4-FFF2-40B4-BE49-F238E27FC236}">
                        <a16:creationId xmlns:a16="http://schemas.microsoft.com/office/drawing/2014/main" id="{1598A831-DF7B-F58F-66CB-0E514DF10DDF}"/>
                      </a:ext>
                    </a:extLst>
                  </p:cNvPr>
                  <p:cNvGrpSpPr/>
                  <p:nvPr/>
                </p:nvGrpSpPr>
                <p:grpSpPr>
                  <a:xfrm>
                    <a:off x="3237174" y="3470537"/>
                    <a:ext cx="891027" cy="1267044"/>
                    <a:chOff x="4521390" y="4256741"/>
                    <a:chExt cx="682284" cy="938446"/>
                  </a:xfrm>
                </p:grpSpPr>
                <p:sp>
                  <p:nvSpPr>
                    <p:cNvPr id="617" name="TextBox 616">
                      <a:extLst>
                        <a:ext uri="{FF2B5EF4-FFF2-40B4-BE49-F238E27FC236}">
                          <a16:creationId xmlns:a16="http://schemas.microsoft.com/office/drawing/2014/main" id="{A337619A-A021-6FA2-C6DF-5039AC9B08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25952" y="447375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1" name="TextBox 620">
                      <a:extLst>
                        <a:ext uri="{FF2B5EF4-FFF2-40B4-BE49-F238E27FC236}">
                          <a16:creationId xmlns:a16="http://schemas.microsoft.com/office/drawing/2014/main" id="{F2ECC4DC-3AA3-9BB2-2599-9EB9195474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21390" y="4352278"/>
                      <a:ext cx="558421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2" name="TextBox 621">
                      <a:extLst>
                        <a:ext uri="{FF2B5EF4-FFF2-40B4-BE49-F238E27FC236}">
                          <a16:creationId xmlns:a16="http://schemas.microsoft.com/office/drawing/2014/main" id="{C1305218-2ACB-B74A-4A8D-F58FF2176E5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0417" y="4410032"/>
                      <a:ext cx="156956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3" name="TextBox 622">
                      <a:extLst>
                        <a:ext uri="{FF2B5EF4-FFF2-40B4-BE49-F238E27FC236}">
                          <a16:creationId xmlns:a16="http://schemas.microsoft.com/office/drawing/2014/main" id="{9F4C2C7C-F409-BC3B-51B4-A7AAEAB57F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45255" y="425674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  <p:pic>
                <p:nvPicPr>
                  <p:cNvPr id="615" name="Picture 614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E48C12F0-A0C1-9819-FE49-40A703982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81421" y="2168815"/>
                    <a:ext cx="1964746" cy="1964747"/>
                  </a:xfrm>
                  <a:prstGeom prst="rect">
                    <a:avLst/>
                  </a:prstGeom>
                </p:spPr>
              </p:pic>
              <p:pic>
                <p:nvPicPr>
                  <p:cNvPr id="616" name="Picture 61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A2C9484D-CC84-9F04-7D3F-6912E5C6E2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74650" y="2523101"/>
                    <a:ext cx="1964746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06" name="Rounded Rectangle 605">
                <a:extLst>
                  <a:ext uri="{FF2B5EF4-FFF2-40B4-BE49-F238E27FC236}">
                    <a16:creationId xmlns:a16="http://schemas.microsoft.com/office/drawing/2014/main" id="{0864A73D-1624-A217-FB54-F9742AF61AF0}"/>
                  </a:ext>
                </a:extLst>
              </p:cNvPr>
              <p:cNvSpPr/>
              <p:nvPr/>
            </p:nvSpPr>
            <p:spPr>
              <a:xfrm>
                <a:off x="8153060" y="3845325"/>
                <a:ext cx="1161570" cy="1060147"/>
              </a:xfrm>
              <a:prstGeom prst="roundRect">
                <a:avLst/>
              </a:prstGeom>
              <a:noFill/>
              <a:ln w="31750">
                <a:solidFill>
                  <a:srgbClr val="84C49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450A0F71-BAC3-1A8D-F344-0E660DA610B8}"/>
                </a:ext>
              </a:extLst>
            </p:cNvPr>
            <p:cNvGrpSpPr/>
            <p:nvPr/>
          </p:nvGrpSpPr>
          <p:grpSpPr>
            <a:xfrm>
              <a:off x="7952134" y="5522229"/>
              <a:ext cx="1019274" cy="1214646"/>
              <a:chOff x="9283883" y="3937366"/>
              <a:chExt cx="918659" cy="1082167"/>
            </a:xfrm>
          </p:grpSpPr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1A3C99A9-C8A6-F2EA-9081-DD418C971BA6}"/>
                  </a:ext>
                </a:extLst>
              </p:cNvPr>
              <p:cNvGrpSpPr/>
              <p:nvPr/>
            </p:nvGrpSpPr>
            <p:grpSpPr>
              <a:xfrm>
                <a:off x="9319565" y="3937366"/>
                <a:ext cx="776367" cy="1082167"/>
                <a:chOff x="8840784" y="968596"/>
                <a:chExt cx="2616976" cy="3651225"/>
              </a:xfrm>
            </p:grpSpPr>
            <p:pic>
              <p:nvPicPr>
                <p:cNvPr id="628" name="Picture 627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4F8F8B7B-70CF-7A48-A84E-A3494B15B2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BEBA8EAE-BF5A-486C-A8C5-ECC9F3942E4B}">
                      <a14:imgProps xmlns:a14="http://schemas.microsoft.com/office/drawing/2010/main">
                        <a14:imgLayer r:embed="rId24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0784" y="1808047"/>
                  <a:ext cx="1964747" cy="1964747"/>
                </a:xfrm>
                <a:prstGeom prst="rect">
                  <a:avLst/>
                </a:prstGeom>
              </p:spPr>
            </p:pic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11889F37-6C8E-9BCE-9706-07FA55461319}"/>
                    </a:ext>
                  </a:extLst>
                </p:cNvPr>
                <p:cNvSpPr txBox="1"/>
                <p:nvPr/>
              </p:nvSpPr>
              <p:spPr>
                <a:xfrm>
                  <a:off x="9297435" y="968596"/>
                  <a:ext cx="956032" cy="4308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17DIV</a:t>
                  </a:r>
                </a:p>
              </p:txBody>
            </p:sp>
            <p:grpSp>
              <p:nvGrpSpPr>
                <p:cNvPr id="631" name="Group 630">
                  <a:extLst>
                    <a:ext uri="{FF2B5EF4-FFF2-40B4-BE49-F238E27FC236}">
                      <a16:creationId xmlns:a16="http://schemas.microsoft.com/office/drawing/2014/main" id="{8D067A10-F7DC-D798-55A0-7B011BB666CB}"/>
                    </a:ext>
                  </a:extLst>
                </p:cNvPr>
                <p:cNvGrpSpPr/>
                <p:nvPr/>
              </p:nvGrpSpPr>
              <p:grpSpPr>
                <a:xfrm>
                  <a:off x="8940776" y="3708959"/>
                  <a:ext cx="868699" cy="910862"/>
                  <a:chOff x="4479858" y="4488677"/>
                  <a:chExt cx="665187" cy="674636"/>
                </a:xfrm>
              </p:grpSpPr>
              <p:sp>
                <p:nvSpPr>
                  <p:cNvPr id="638" name="TextBox 637">
                    <a:extLst>
                      <a:ext uri="{FF2B5EF4-FFF2-40B4-BE49-F238E27FC236}">
                        <a16:creationId xmlns:a16="http://schemas.microsoft.com/office/drawing/2014/main" id="{CBFEE041-8DC1-CBA7-9799-02B9860CFAEB}"/>
                      </a:ext>
                    </a:extLst>
                  </p:cNvPr>
                  <p:cNvSpPr txBox="1"/>
                  <p:nvPr/>
                </p:nvSpPr>
                <p:spPr>
                  <a:xfrm>
                    <a:off x="4479858" y="4488677"/>
                    <a:ext cx="542845" cy="5383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1C1E8161-E5B6-CDCB-9697-32C6C85A0C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47545" y="4535243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40" name="TextBox 639">
                    <a:extLst>
                      <a:ext uri="{FF2B5EF4-FFF2-40B4-BE49-F238E27FC236}">
                        <a16:creationId xmlns:a16="http://schemas.microsoft.com/office/drawing/2014/main" id="{69521EC9-C1E2-EC21-BE89-7CD8DB717A75}"/>
                      </a:ext>
                    </a:extLst>
                  </p:cNvPr>
                  <p:cNvSpPr txBox="1"/>
                  <p:nvPr/>
                </p:nvSpPr>
                <p:spPr>
                  <a:xfrm>
                    <a:off x="4602200" y="4624926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</p:grpSp>
            <p:pic>
              <p:nvPicPr>
                <p:cNvPr id="633" name="Picture 632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EFA20B41-45F3-3B77-8498-2691F00318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70272" y="1917397"/>
                  <a:ext cx="1952474" cy="1952474"/>
                </a:xfrm>
                <a:prstGeom prst="rect">
                  <a:avLst/>
                </a:prstGeom>
              </p:spPr>
            </p:pic>
            <p:pic>
              <p:nvPicPr>
                <p:cNvPr id="635" name="Picture 634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F233177D-CCA7-BE4E-519C-16B8B38AE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8669" y="2016402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6" name="Picture 635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3D60F083-9DD1-4F56-36DA-DAC6F78138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6561" y="2117114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7" name="Picture 636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206F1F39-B0B5-FF47-B890-97EB0C735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95883" y="2466581"/>
                  <a:ext cx="1961877" cy="1961877"/>
                </a:xfrm>
                <a:prstGeom prst="rect">
                  <a:avLst/>
                </a:prstGeom>
              </p:spPr>
            </p:pic>
          </p:grpSp>
          <p:sp>
            <p:nvSpPr>
              <p:cNvPr id="626" name="Rounded Rectangle 625">
                <a:extLst>
                  <a:ext uri="{FF2B5EF4-FFF2-40B4-BE49-F238E27FC236}">
                    <a16:creationId xmlns:a16="http://schemas.microsoft.com/office/drawing/2014/main" id="{7E704091-759C-232A-8515-927C6B038506}"/>
                  </a:ext>
                </a:extLst>
              </p:cNvPr>
              <p:cNvSpPr/>
              <p:nvPr/>
            </p:nvSpPr>
            <p:spPr>
              <a:xfrm>
                <a:off x="9283883" y="4129774"/>
                <a:ext cx="918659" cy="885206"/>
              </a:xfrm>
              <a:prstGeom prst="roundRect">
                <a:avLst/>
              </a:prstGeom>
              <a:noFill/>
              <a:ln w="31750">
                <a:solidFill>
                  <a:srgbClr val="EE82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1" name="Group 640">
              <a:extLst>
                <a:ext uri="{FF2B5EF4-FFF2-40B4-BE49-F238E27FC236}">
                  <a16:creationId xmlns:a16="http://schemas.microsoft.com/office/drawing/2014/main" id="{F6F4CAE4-F67F-DCC7-D719-202FDAFFF012}"/>
                </a:ext>
              </a:extLst>
            </p:cNvPr>
            <p:cNvGrpSpPr/>
            <p:nvPr/>
          </p:nvGrpSpPr>
          <p:grpSpPr>
            <a:xfrm>
              <a:off x="6865489" y="5507448"/>
              <a:ext cx="1015963" cy="1224317"/>
              <a:chOff x="8268316" y="3922661"/>
              <a:chExt cx="916229" cy="1083733"/>
            </a:xfrm>
          </p:grpSpPr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276118CA-4AE9-6743-3740-594DDE90F89F}"/>
                  </a:ext>
                </a:extLst>
              </p:cNvPr>
              <p:cNvGrpSpPr/>
              <p:nvPr/>
            </p:nvGrpSpPr>
            <p:grpSpPr>
              <a:xfrm>
                <a:off x="8350841" y="3922661"/>
                <a:ext cx="778690" cy="1028718"/>
                <a:chOff x="6050815" y="1058183"/>
                <a:chExt cx="2586164" cy="3512446"/>
              </a:xfrm>
            </p:grpSpPr>
            <p:sp>
              <p:nvSpPr>
                <p:cNvPr id="649" name="TextBox 648">
                  <a:extLst>
                    <a:ext uri="{FF2B5EF4-FFF2-40B4-BE49-F238E27FC236}">
                      <a16:creationId xmlns:a16="http://schemas.microsoft.com/office/drawing/2014/main" id="{90320053-FEC4-0FEA-9C21-BB23A53E2207}"/>
                    </a:ext>
                  </a:extLst>
                </p:cNvPr>
                <p:cNvSpPr txBox="1"/>
                <p:nvPr/>
              </p:nvSpPr>
              <p:spPr>
                <a:xfrm>
                  <a:off x="6555169" y="1058183"/>
                  <a:ext cx="956035" cy="4323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12DIV</a:t>
                  </a:r>
                </a:p>
              </p:txBody>
            </p:sp>
            <p:grpSp>
              <p:nvGrpSpPr>
                <p:cNvPr id="650" name="Group 649">
                  <a:extLst>
                    <a:ext uri="{FF2B5EF4-FFF2-40B4-BE49-F238E27FC236}">
                      <a16:creationId xmlns:a16="http://schemas.microsoft.com/office/drawing/2014/main" id="{B2B75F01-BA9E-B742-2CE5-7D36D984D6C0}"/>
                    </a:ext>
                  </a:extLst>
                </p:cNvPr>
                <p:cNvGrpSpPr/>
                <p:nvPr/>
              </p:nvGrpSpPr>
              <p:grpSpPr>
                <a:xfrm>
                  <a:off x="6050815" y="1862246"/>
                  <a:ext cx="2586164" cy="2708383"/>
                  <a:chOff x="6050815" y="1862246"/>
                  <a:chExt cx="2586164" cy="2708383"/>
                </a:xfrm>
              </p:grpSpPr>
              <p:pic>
                <p:nvPicPr>
                  <p:cNvPr id="651" name="Picture 650" descr="A close 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5B0B012-0B54-7861-D2A1-8BA03C7314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30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50815" y="1862246"/>
                    <a:ext cx="1964744" cy="1964744"/>
                  </a:xfrm>
                  <a:prstGeom prst="rect">
                    <a:avLst/>
                  </a:prstGeom>
                </p:spPr>
              </p:pic>
              <p:grpSp>
                <p:nvGrpSpPr>
                  <p:cNvPr id="652" name="Group 651">
                    <a:extLst>
                      <a:ext uri="{FF2B5EF4-FFF2-40B4-BE49-F238E27FC236}">
                        <a16:creationId xmlns:a16="http://schemas.microsoft.com/office/drawing/2014/main" id="{C2BD95FE-DE7F-4460-B7E0-7E06B1890276}"/>
                      </a:ext>
                    </a:extLst>
                  </p:cNvPr>
                  <p:cNvGrpSpPr/>
                  <p:nvPr/>
                </p:nvGrpSpPr>
                <p:grpSpPr>
                  <a:xfrm>
                    <a:off x="6127218" y="3377017"/>
                    <a:ext cx="757238" cy="1193612"/>
                    <a:chOff x="4533758" y="4187609"/>
                    <a:chExt cx="579839" cy="884056"/>
                  </a:xfrm>
                </p:grpSpPr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0860DF1A-A534-A480-8810-2198675141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33758" y="4466538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D3843A8A-503D-0010-C495-100857834F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8745" y="4187609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DA57EB94-B699-BF4E-2C6A-DE09EA729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1452" y="4526830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653" name="Picture 652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CE187AE-0D71-DC38-FFF3-F3F44A3E2D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68974" y="1971596"/>
                    <a:ext cx="1964744" cy="1964744"/>
                  </a:xfrm>
                  <a:prstGeom prst="rect">
                    <a:avLst/>
                  </a:prstGeom>
                </p:spPr>
              </p:pic>
              <p:pic>
                <p:nvPicPr>
                  <p:cNvPr id="654" name="Picture 653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63867568-156C-8C86-BC30-C78F8F78D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78993" y="2071451"/>
                    <a:ext cx="1964742" cy="1964742"/>
                  </a:xfrm>
                  <a:prstGeom prst="rect">
                    <a:avLst/>
                  </a:prstGeom>
                </p:spPr>
              </p:pic>
              <p:pic>
                <p:nvPicPr>
                  <p:cNvPr id="655" name="Picture 654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2356B8EB-2DFD-CC1A-D0EE-DC6629C9AD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64131" y="2168825"/>
                    <a:ext cx="1964737" cy="1964735"/>
                  </a:xfrm>
                  <a:prstGeom prst="rect">
                    <a:avLst/>
                  </a:prstGeom>
                </p:spPr>
              </p:pic>
              <p:pic>
                <p:nvPicPr>
                  <p:cNvPr id="656" name="Picture 65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7C7F417-12E1-3D32-AB6F-0F3ECB5DB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72232" y="2523102"/>
                    <a:ext cx="1964747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43" name="Rounded Rectangle 642">
                <a:extLst>
                  <a:ext uri="{FF2B5EF4-FFF2-40B4-BE49-F238E27FC236}">
                    <a16:creationId xmlns:a16="http://schemas.microsoft.com/office/drawing/2014/main" id="{20709BCF-FA36-2EC0-28BC-0105C733558A}"/>
                  </a:ext>
                </a:extLst>
              </p:cNvPr>
              <p:cNvSpPr/>
              <p:nvPr/>
            </p:nvSpPr>
            <p:spPr>
              <a:xfrm>
                <a:off x="8268316" y="4102702"/>
                <a:ext cx="916229" cy="877681"/>
              </a:xfrm>
              <a:prstGeom prst="roundRect">
                <a:avLst/>
              </a:prstGeom>
              <a:noFill/>
              <a:ln w="31750">
                <a:solidFill>
                  <a:srgbClr val="F5DD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:a16="http://schemas.microsoft.com/office/drawing/2014/main" id="{70678134-F1EE-3D5D-2D36-EABB40B686A9}"/>
                  </a:ext>
                </a:extLst>
              </p:cNvPr>
              <p:cNvSpPr txBox="1"/>
              <p:nvPr/>
            </p:nvSpPr>
            <p:spPr>
              <a:xfrm>
                <a:off x="8405964" y="4790950"/>
                <a:ext cx="14422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.</a:t>
                </a:r>
              </a:p>
            </p:txBody>
          </p:sp>
        </p:grp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B577001-4A39-B1CC-6A4F-A4DA974C8EDC}"/>
              </a:ext>
            </a:extLst>
          </p:cNvPr>
          <p:cNvCxnSpPr>
            <a:cxnSpLocks/>
          </p:cNvCxnSpPr>
          <p:nvPr/>
        </p:nvCxnSpPr>
        <p:spPr>
          <a:xfrm>
            <a:off x="112578" y="5073589"/>
            <a:ext cx="433639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B8C278-94DA-A363-8598-4675BFE59D21}"/>
              </a:ext>
            </a:extLst>
          </p:cNvPr>
          <p:cNvSpPr txBox="1"/>
          <p:nvPr/>
        </p:nvSpPr>
        <p:spPr>
          <a:xfrm>
            <a:off x="8801165" y="3089180"/>
            <a:ext cx="22175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C6922-D917-DFB4-78CE-90512D0CB7B4}"/>
              </a:ext>
            </a:extLst>
          </p:cNvPr>
          <p:cNvSpPr txBox="1"/>
          <p:nvPr/>
        </p:nvSpPr>
        <p:spPr>
          <a:xfrm>
            <a:off x="6024991" y="3544805"/>
            <a:ext cx="173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2C1209-F3EA-154F-D6A7-36FAFBEA2956}"/>
              </a:ext>
            </a:extLst>
          </p:cNvPr>
          <p:cNvSpPr txBox="1"/>
          <p:nvPr/>
        </p:nvSpPr>
        <p:spPr>
          <a:xfrm>
            <a:off x="41007" y="4773180"/>
            <a:ext cx="44350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405376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1D295C30-DCFC-AA54-0338-78E640FBF2EC}"/>
              </a:ext>
            </a:extLst>
          </p:cNvPr>
          <p:cNvSpPr txBox="1"/>
          <p:nvPr/>
        </p:nvSpPr>
        <p:spPr>
          <a:xfrm>
            <a:off x="31839" y="2871309"/>
            <a:ext cx="1219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 We validated our automatic computational framework on 3 rat cortex preparations, 48  field of views (FOV) per condition, 192 phase images in total.</a:t>
            </a:r>
          </a:p>
        </p:txBody>
      </p:sp>
      <p:sp>
        <p:nvSpPr>
          <p:cNvPr id="12" name="ZoneTexte 5">
            <a:extLst>
              <a:ext uri="{FF2B5EF4-FFF2-40B4-BE49-F238E27FC236}">
                <a16:creationId xmlns:a16="http://schemas.microsoft.com/office/drawing/2014/main" id="{E682D9FE-C860-33C0-C2BD-3307DAB04CD9}"/>
              </a:ext>
            </a:extLst>
          </p:cNvPr>
          <p:cNvSpPr txBox="1"/>
          <p:nvPr/>
        </p:nvSpPr>
        <p:spPr>
          <a:xfrm>
            <a:off x="2860902" y="-40848"/>
            <a:ext cx="406752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 extraction on longitudinal data</a:t>
            </a:r>
          </a:p>
        </p:txBody>
      </p:sp>
      <p:pic>
        <p:nvPicPr>
          <p:cNvPr id="6" name="Picture 5" descr="A black and white marbled surface&#10;&#10;Description automatically generated">
            <a:extLst>
              <a:ext uri="{FF2B5EF4-FFF2-40B4-BE49-F238E27FC236}">
                <a16:creationId xmlns:a16="http://schemas.microsoft.com/office/drawing/2014/main" id="{3503565B-CA43-419F-2366-29B63FE42BC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0954" y="3973383"/>
            <a:ext cx="1532672" cy="15092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25B1148-D63E-B994-EB0C-C2B7AA5F9DD1}"/>
              </a:ext>
            </a:extLst>
          </p:cNvPr>
          <p:cNvSpPr txBox="1"/>
          <p:nvPr/>
        </p:nvSpPr>
        <p:spPr>
          <a:xfrm>
            <a:off x="1297290" y="3722496"/>
            <a:ext cx="541310" cy="23570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05DIV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622C681-9477-5387-61F2-EE1189403858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831" y="4058539"/>
            <a:ext cx="1532672" cy="1509271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E97C4365-2E65-B79D-B5AD-51E7BD97DE5F}"/>
              </a:ext>
            </a:extLst>
          </p:cNvPr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6964" y="4143694"/>
            <a:ext cx="1532672" cy="1509271"/>
          </a:xfrm>
          <a:prstGeom prst="rect">
            <a:avLst/>
          </a:prstGeom>
        </p:spPr>
      </p:pic>
      <p:pic>
        <p:nvPicPr>
          <p:cNvPr id="26" name="Picture 25" descr="A black and white image of a cell&#10;&#10;Description automatically generated">
            <a:extLst>
              <a:ext uri="{FF2B5EF4-FFF2-40B4-BE49-F238E27FC236}">
                <a16:creationId xmlns:a16="http://schemas.microsoft.com/office/drawing/2014/main" id="{FCFC9470-BBE4-DCC3-4F81-53BCEE089AF6}"/>
              </a:ext>
            </a:extLst>
          </p:cNvPr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27419" y="4203853"/>
            <a:ext cx="1504686" cy="1528016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AE5586B9-BA69-DB5A-61DF-13B1544CFC2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83251" y="4485491"/>
            <a:ext cx="1528016" cy="1504686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F354E0DC-A808-D18B-5D8B-326E77C90353}"/>
              </a:ext>
            </a:extLst>
          </p:cNvPr>
          <p:cNvGrpSpPr/>
          <p:nvPr/>
        </p:nvGrpSpPr>
        <p:grpSpPr>
          <a:xfrm>
            <a:off x="716916" y="5657880"/>
            <a:ext cx="309719" cy="459393"/>
            <a:chOff x="4648200" y="4688840"/>
            <a:chExt cx="304944" cy="444285"/>
          </a:xfrm>
        </p:grpSpPr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1469A41-FB9D-7C51-0909-077C53E7A1C3}"/>
                </a:ext>
              </a:extLst>
            </p:cNvPr>
            <p:cNvSpPr txBox="1"/>
            <p:nvPr/>
          </p:nvSpPr>
          <p:spPr>
            <a:xfrm>
              <a:off x="4648200" y="4688840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D192E682-25C3-C161-5D6B-8ACA20F03B65}"/>
                </a:ext>
              </a:extLst>
            </p:cNvPr>
            <p:cNvSpPr txBox="1"/>
            <p:nvPr/>
          </p:nvSpPr>
          <p:spPr>
            <a:xfrm>
              <a:off x="4679413" y="4723505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34BACFD6-BF3F-E2BD-158E-785AB2E24C13}"/>
                </a:ext>
              </a:extLst>
            </p:cNvPr>
            <p:cNvSpPr txBox="1"/>
            <p:nvPr/>
          </p:nvSpPr>
          <p:spPr>
            <a:xfrm>
              <a:off x="4710770" y="4763793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</p:grp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A43993D-79BB-E933-5217-061620061310}"/>
              </a:ext>
            </a:extLst>
          </p:cNvPr>
          <p:cNvSpPr/>
          <p:nvPr/>
        </p:nvSpPr>
        <p:spPr>
          <a:xfrm>
            <a:off x="423005" y="3771421"/>
            <a:ext cx="2368161" cy="2269068"/>
          </a:xfrm>
          <a:prstGeom prst="roundRect">
            <a:avLst/>
          </a:prstGeom>
          <a:noFill/>
          <a:ln w="44450">
            <a:solidFill>
              <a:srgbClr val="84CB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1F41A63-5D54-DD0A-95F0-7642A30344C3}"/>
              </a:ext>
            </a:extLst>
          </p:cNvPr>
          <p:cNvSpPr txBox="1"/>
          <p:nvPr/>
        </p:nvSpPr>
        <p:spPr>
          <a:xfrm>
            <a:off x="3973811" y="3702170"/>
            <a:ext cx="580438" cy="250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09DIV</a:t>
            </a:r>
          </a:p>
        </p:txBody>
      </p:sp>
      <p:pic>
        <p:nvPicPr>
          <p:cNvPr id="5" name="Picture 4" descr="A black and white image of a black surface&#10;&#10;Description automatically generated">
            <a:extLst>
              <a:ext uri="{FF2B5EF4-FFF2-40B4-BE49-F238E27FC236}">
                <a16:creationId xmlns:a16="http://schemas.microsoft.com/office/drawing/2014/main" id="{2A78787D-CE45-A5D6-4272-784A18A643A8}"/>
              </a:ext>
            </a:extLst>
          </p:cNvPr>
          <p:cNvPicPr>
            <a:picLocks noChangeAspect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6200000">
            <a:off x="3363208" y="3934151"/>
            <a:ext cx="1526842" cy="1567251"/>
          </a:xfrm>
          <a:prstGeom prst="rect">
            <a:avLst/>
          </a:prstGeom>
        </p:spPr>
      </p:pic>
      <p:pic>
        <p:nvPicPr>
          <p:cNvPr id="33" name="Picture 32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D318E0A8-2D24-525D-6321-DFEF201198C2}"/>
              </a:ext>
            </a:extLst>
          </p:cNvPr>
          <p:cNvPicPr>
            <a:picLocks noChangeAspect="1"/>
          </p:cNvPicPr>
          <p:nvPr/>
        </p:nvPicPr>
        <p:blipFill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2683" y="3982606"/>
            <a:ext cx="1643461" cy="1601087"/>
          </a:xfrm>
          <a:prstGeom prst="rect">
            <a:avLst/>
          </a:prstGeom>
        </p:spPr>
      </p:pic>
      <p:pic>
        <p:nvPicPr>
          <p:cNvPr id="35" name="Picture 34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5F136C57-B0EB-9BCD-3915-D44EDB55628D}"/>
              </a:ext>
            </a:extLst>
          </p:cNvPr>
          <p:cNvPicPr>
            <a:picLocks noChangeAspect="1"/>
          </p:cNvPicPr>
          <p:nvPr/>
        </p:nvPicPr>
        <p:blipFill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4546" y="4075998"/>
            <a:ext cx="1643460" cy="1601086"/>
          </a:xfrm>
          <a:prstGeom prst="rect">
            <a:avLst/>
          </a:prstGeom>
        </p:spPr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EB5E65A6-511B-60E9-850F-9DDCACC53938}"/>
              </a:ext>
            </a:extLst>
          </p:cNvPr>
          <p:cNvGrpSpPr/>
          <p:nvPr/>
        </p:nvGrpSpPr>
        <p:grpSpPr>
          <a:xfrm>
            <a:off x="3466612" y="5679241"/>
            <a:ext cx="332106" cy="487340"/>
            <a:chOff x="4648200" y="4688840"/>
            <a:chExt cx="304944" cy="44428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7F501E4E-379D-1D6C-BB2D-2ADA93C6D49A}"/>
                </a:ext>
              </a:extLst>
            </p:cNvPr>
            <p:cNvSpPr txBox="1"/>
            <p:nvPr/>
          </p:nvSpPr>
          <p:spPr>
            <a:xfrm>
              <a:off x="4648200" y="4688840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F75394C2-1616-8D66-9926-E1F1FE51CAE4}"/>
                </a:ext>
              </a:extLst>
            </p:cNvPr>
            <p:cNvSpPr txBox="1"/>
            <p:nvPr/>
          </p:nvSpPr>
          <p:spPr>
            <a:xfrm>
              <a:off x="4679413" y="4723505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D9F446A6-C723-C1A9-1056-E84518DD5B72}"/>
                </a:ext>
              </a:extLst>
            </p:cNvPr>
            <p:cNvSpPr txBox="1"/>
            <p:nvPr/>
          </p:nvSpPr>
          <p:spPr>
            <a:xfrm>
              <a:off x="4710770" y="4763793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</p:grpSp>
      <p:pic>
        <p:nvPicPr>
          <p:cNvPr id="56" name="Picture 55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98895E3E-8A09-9E0E-EB8D-417D19B0F24C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32190" y="4147699"/>
            <a:ext cx="1638467" cy="1596222"/>
          </a:xfrm>
          <a:prstGeom prst="rect">
            <a:avLst/>
          </a:prstGeom>
        </p:spPr>
      </p:pic>
      <p:pic>
        <p:nvPicPr>
          <p:cNvPr id="58" name="Picture 57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D4E0A2DC-E86D-1184-A3C9-0B5DC6F763BA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76723" y="4435532"/>
            <a:ext cx="1638467" cy="1596222"/>
          </a:xfrm>
          <a:prstGeom prst="rect">
            <a:avLst/>
          </a:prstGeom>
        </p:spPr>
      </p:pic>
      <p:sp>
        <p:nvSpPr>
          <p:cNvPr id="23" name="Rounded Rectangle 22">
            <a:extLst>
              <a:ext uri="{FF2B5EF4-FFF2-40B4-BE49-F238E27FC236}">
                <a16:creationId xmlns:a16="http://schemas.microsoft.com/office/drawing/2014/main" id="{C025F760-9409-F230-DD54-36BD6EF15877}"/>
              </a:ext>
            </a:extLst>
          </p:cNvPr>
          <p:cNvSpPr/>
          <p:nvPr/>
        </p:nvSpPr>
        <p:spPr>
          <a:xfrm>
            <a:off x="3194801" y="3750929"/>
            <a:ext cx="2401728" cy="2339803"/>
          </a:xfrm>
          <a:prstGeom prst="roundRect">
            <a:avLst/>
          </a:prstGeom>
          <a:noFill/>
          <a:ln w="44450">
            <a:solidFill>
              <a:srgbClr val="84C49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695AE83-22FD-8DFD-9CB3-B0E883A132E4}"/>
              </a:ext>
            </a:extLst>
          </p:cNvPr>
          <p:cNvSpPr txBox="1"/>
          <p:nvPr/>
        </p:nvSpPr>
        <p:spPr>
          <a:xfrm>
            <a:off x="6936653" y="3683018"/>
            <a:ext cx="598138" cy="25444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12DIV</a:t>
            </a:r>
          </a:p>
        </p:txBody>
      </p:sp>
      <p:pic>
        <p:nvPicPr>
          <p:cNvPr id="3" name="Picture 2" descr="A close up of a black and white image&#10;&#10;Description automatically generated">
            <a:extLst>
              <a:ext uri="{FF2B5EF4-FFF2-40B4-BE49-F238E27FC236}">
                <a16:creationId xmlns:a16="http://schemas.microsoft.com/office/drawing/2014/main" id="{7330109E-9AEB-6998-085B-C26CCD212429}"/>
              </a:ext>
            </a:extLst>
          </p:cNvPr>
          <p:cNvPicPr>
            <a:picLocks noChangeAspect="1"/>
          </p:cNvPicPr>
          <p:nvPr/>
        </p:nvPicPr>
        <p:blipFill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72992" y="3966294"/>
            <a:ext cx="1610858" cy="1549634"/>
          </a:xfrm>
          <a:prstGeom prst="rect">
            <a:avLst/>
          </a:prstGeom>
        </p:spPr>
      </p:pic>
      <p:grpSp>
        <p:nvGrpSpPr>
          <p:cNvPr id="40" name="Group 39">
            <a:extLst>
              <a:ext uri="{FF2B5EF4-FFF2-40B4-BE49-F238E27FC236}">
                <a16:creationId xmlns:a16="http://schemas.microsoft.com/office/drawing/2014/main" id="{C031C2C6-F1FA-8EF0-26C8-5FC1C5B158C6}"/>
              </a:ext>
            </a:extLst>
          </p:cNvPr>
          <p:cNvGrpSpPr/>
          <p:nvPr/>
        </p:nvGrpSpPr>
        <p:grpSpPr>
          <a:xfrm>
            <a:off x="6389524" y="5703393"/>
            <a:ext cx="342234" cy="495900"/>
            <a:chOff x="4648200" y="4688840"/>
            <a:chExt cx="304944" cy="444285"/>
          </a:xfrm>
        </p:grpSpPr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3E4DCB71-6457-8F10-6318-4E9E658B2723}"/>
                </a:ext>
              </a:extLst>
            </p:cNvPr>
            <p:cNvSpPr txBox="1"/>
            <p:nvPr/>
          </p:nvSpPr>
          <p:spPr>
            <a:xfrm>
              <a:off x="4648200" y="4688840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885E7F19-1A2C-C83E-0735-02424F6BC50A}"/>
                </a:ext>
              </a:extLst>
            </p:cNvPr>
            <p:cNvSpPr txBox="1"/>
            <p:nvPr/>
          </p:nvSpPr>
          <p:spPr>
            <a:xfrm>
              <a:off x="4679413" y="4723505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7E48D45-B02B-7AFF-0D2B-90591ABF9B2E}"/>
                </a:ext>
              </a:extLst>
            </p:cNvPr>
            <p:cNvSpPr txBox="1"/>
            <p:nvPr/>
          </p:nvSpPr>
          <p:spPr>
            <a:xfrm>
              <a:off x="4710770" y="4763793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</p:grpSp>
      <p:pic>
        <p:nvPicPr>
          <p:cNvPr id="62" name="Picture 61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4B5C0B45-6EA0-8133-B47A-D2858B0F8D24}"/>
              </a:ext>
            </a:extLst>
          </p:cNvPr>
          <p:cNvPicPr>
            <a:picLocks noChangeAspect="1"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96961" y="3982070"/>
            <a:ext cx="1688430" cy="1624258"/>
          </a:xfrm>
          <a:prstGeom prst="rect">
            <a:avLst/>
          </a:prstGeom>
        </p:spPr>
      </p:pic>
      <p:pic>
        <p:nvPicPr>
          <p:cNvPr id="64" name="Picture 63" descr="A close-up of a cell&#10;&#10;Description automatically generated">
            <a:extLst>
              <a:ext uri="{FF2B5EF4-FFF2-40B4-BE49-F238E27FC236}">
                <a16:creationId xmlns:a16="http://schemas.microsoft.com/office/drawing/2014/main" id="{4C7AF206-F836-4D42-D569-8AA7653F5353}"/>
              </a:ext>
            </a:extLst>
          </p:cNvPr>
          <p:cNvPicPr>
            <a:picLocks noChangeAspect="1"/>
          </p:cNvPicPr>
          <p:nvPr/>
        </p:nvPicPr>
        <p:blipFill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91508" y="4064620"/>
            <a:ext cx="1688428" cy="1624256"/>
          </a:xfrm>
          <a:prstGeom prst="rect">
            <a:avLst/>
          </a:prstGeom>
        </p:spPr>
      </p:pic>
      <p:pic>
        <p:nvPicPr>
          <p:cNvPr id="66" name="Picture 65" descr="A close-up of a cell&#10;&#10;Description automatically generated">
            <a:extLst>
              <a:ext uri="{FF2B5EF4-FFF2-40B4-BE49-F238E27FC236}">
                <a16:creationId xmlns:a16="http://schemas.microsoft.com/office/drawing/2014/main" id="{73B5F777-312D-36F5-030E-4D97988F069E}"/>
              </a:ext>
            </a:extLst>
          </p:cNvPr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64671" y="4145119"/>
            <a:ext cx="1688424" cy="1624252"/>
          </a:xfrm>
          <a:prstGeom prst="rect">
            <a:avLst/>
          </a:prstGeom>
        </p:spPr>
      </p:pic>
      <p:pic>
        <p:nvPicPr>
          <p:cNvPr id="68" name="Picture 67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EF1B4111-DC9B-DDFD-4A3E-E4B7096F1503}"/>
              </a:ext>
            </a:extLst>
          </p:cNvPr>
          <p:cNvPicPr>
            <a:picLocks noChangeAspect="1"/>
          </p:cNvPicPr>
          <p:nvPr/>
        </p:nvPicPr>
        <p:blipFill>
          <a:blip r:embed="rId2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29443" y="4438000"/>
            <a:ext cx="1688432" cy="1624259"/>
          </a:xfrm>
          <a:prstGeom prst="rect">
            <a:avLst/>
          </a:prstGeom>
        </p:spPr>
      </p:pic>
      <p:sp>
        <p:nvSpPr>
          <p:cNvPr id="25" name="Rounded Rectangle 24">
            <a:extLst>
              <a:ext uri="{FF2B5EF4-FFF2-40B4-BE49-F238E27FC236}">
                <a16:creationId xmlns:a16="http://schemas.microsoft.com/office/drawing/2014/main" id="{0593F0F4-759E-B199-3B00-3918375CA45C}"/>
              </a:ext>
            </a:extLst>
          </p:cNvPr>
          <p:cNvSpPr/>
          <p:nvPr/>
        </p:nvSpPr>
        <p:spPr>
          <a:xfrm>
            <a:off x="6096000" y="3718198"/>
            <a:ext cx="2474968" cy="2380902"/>
          </a:xfrm>
          <a:prstGeom prst="roundRect">
            <a:avLst/>
          </a:prstGeom>
          <a:noFill/>
          <a:ln w="44450">
            <a:solidFill>
              <a:srgbClr val="F5DD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5FE57109-D4DD-587A-A632-3FA86ED56368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BEBA8EAE-BF5A-486C-A8C5-ECC9F3942E4B}">
                <a14:imgProps xmlns:a14="http://schemas.microsoft.com/office/drawing/2010/main">
                  <a14:imgLayer r:embed="rId22"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41732" y="3868247"/>
            <a:ext cx="1867362" cy="1733058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8ECE02FC-4252-6CF6-3C69-8CFEDCDFD27B}"/>
              </a:ext>
            </a:extLst>
          </p:cNvPr>
          <p:cNvSpPr txBox="1"/>
          <p:nvPr/>
        </p:nvSpPr>
        <p:spPr>
          <a:xfrm>
            <a:off x="9949365" y="3637362"/>
            <a:ext cx="661525" cy="27148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17DIV</a:t>
            </a:r>
          </a:p>
        </p:txBody>
      </p:sp>
      <p:grpSp>
        <p:nvGrpSpPr>
          <p:cNvPr id="44" name="Group 43">
            <a:extLst>
              <a:ext uri="{FF2B5EF4-FFF2-40B4-BE49-F238E27FC236}">
                <a16:creationId xmlns:a16="http://schemas.microsoft.com/office/drawing/2014/main" id="{98EB140C-9289-B2A8-7098-98BD49AB3DBA}"/>
              </a:ext>
            </a:extLst>
          </p:cNvPr>
          <p:cNvGrpSpPr/>
          <p:nvPr/>
        </p:nvGrpSpPr>
        <p:grpSpPr>
          <a:xfrm>
            <a:off x="9445722" y="5783380"/>
            <a:ext cx="378502" cy="529116"/>
            <a:chOff x="4648200" y="4688840"/>
            <a:chExt cx="304944" cy="444285"/>
          </a:xfrm>
        </p:grpSpPr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56861C56-AC81-17D7-DCD5-4F89E1D0BA5A}"/>
                </a:ext>
              </a:extLst>
            </p:cNvPr>
            <p:cNvSpPr txBox="1"/>
            <p:nvPr/>
          </p:nvSpPr>
          <p:spPr>
            <a:xfrm>
              <a:off x="4648200" y="4688840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5D0ABD47-660E-562A-91B9-FCBCE9DB442B}"/>
                </a:ext>
              </a:extLst>
            </p:cNvPr>
            <p:cNvSpPr txBox="1"/>
            <p:nvPr/>
          </p:nvSpPr>
          <p:spPr>
            <a:xfrm>
              <a:off x="4679413" y="4723505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05930A92-0CF4-F11E-0BD2-25FF56C23B6C}"/>
                </a:ext>
              </a:extLst>
            </p:cNvPr>
            <p:cNvSpPr txBox="1"/>
            <p:nvPr/>
          </p:nvSpPr>
          <p:spPr>
            <a:xfrm>
              <a:off x="4710770" y="4763793"/>
              <a:ext cx="2423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.</a:t>
              </a:r>
            </a:p>
          </p:txBody>
        </p:sp>
      </p:grpSp>
      <p:pic>
        <p:nvPicPr>
          <p:cNvPr id="72" name="Picture 71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06B6B238-4547-6B3E-A212-20EF1D38EFCE}"/>
              </a:ext>
            </a:extLst>
          </p:cNvPr>
          <p:cNvPicPr>
            <a:picLocks noChangeAspect="1"/>
          </p:cNvPicPr>
          <p:nvPr/>
        </p:nvPicPr>
        <p:blipFill>
          <a:blip r:embed="rId2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64802" y="3964702"/>
            <a:ext cx="1855698" cy="1722232"/>
          </a:xfrm>
          <a:prstGeom prst="rect">
            <a:avLst/>
          </a:prstGeom>
        </p:spPr>
      </p:pic>
      <p:pic>
        <p:nvPicPr>
          <p:cNvPr id="74" name="Picture 73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750B77E6-F44F-0713-045F-A1BDF37F2A7C}"/>
              </a:ext>
            </a:extLst>
          </p:cNvPr>
          <p:cNvPicPr>
            <a:picLocks noChangeAspect="1"/>
          </p:cNvPicPr>
          <p:nvPr/>
        </p:nvPicPr>
        <p:blipFill>
          <a:blip r:embed="rId2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48817" y="4052032"/>
            <a:ext cx="1862621" cy="1728657"/>
          </a:xfrm>
          <a:prstGeom prst="rect">
            <a:avLst/>
          </a:prstGeom>
        </p:spPr>
      </p:pic>
      <p:pic>
        <p:nvPicPr>
          <p:cNvPr id="76" name="Picture 75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4DF8967C-1FA1-96A5-D825-19456572F06F}"/>
              </a:ext>
            </a:extLst>
          </p:cNvPr>
          <p:cNvPicPr>
            <a:picLocks noChangeAspect="1"/>
          </p:cNvPicPr>
          <p:nvPr/>
        </p:nvPicPr>
        <p:blipFill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460866" y="4140868"/>
            <a:ext cx="1862621" cy="1728657"/>
          </a:xfrm>
          <a:prstGeom prst="rect">
            <a:avLst/>
          </a:prstGeom>
        </p:spPr>
      </p:pic>
      <p:pic>
        <p:nvPicPr>
          <p:cNvPr id="78" name="Picture 77" descr="A close-up of a black and white image&#10;&#10;Description automatically generated">
            <a:extLst>
              <a:ext uri="{FF2B5EF4-FFF2-40B4-BE49-F238E27FC236}">
                <a16:creationId xmlns:a16="http://schemas.microsoft.com/office/drawing/2014/main" id="{A4CF1336-6E68-0F54-1F4F-1FBAD0B2CED8}"/>
              </a:ext>
            </a:extLst>
          </p:cNvPr>
          <p:cNvPicPr>
            <a:picLocks noChangeAspect="1"/>
          </p:cNvPicPr>
          <p:nvPr/>
        </p:nvPicPr>
        <p:blipFill>
          <a:blip r:embed="rId2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764360" y="4449125"/>
            <a:ext cx="1864635" cy="1730526"/>
          </a:xfrm>
          <a:prstGeom prst="rect">
            <a:avLst/>
          </a:prstGeom>
        </p:spPr>
      </p:pic>
      <p:sp>
        <p:nvSpPr>
          <p:cNvPr id="31" name="Rounded Rectangle 30">
            <a:extLst>
              <a:ext uri="{FF2B5EF4-FFF2-40B4-BE49-F238E27FC236}">
                <a16:creationId xmlns:a16="http://schemas.microsoft.com/office/drawing/2014/main" id="{74D16B9D-52C4-7C4A-69ED-CF2980633B34}"/>
              </a:ext>
            </a:extLst>
          </p:cNvPr>
          <p:cNvSpPr/>
          <p:nvPr/>
        </p:nvSpPr>
        <p:spPr>
          <a:xfrm>
            <a:off x="9027419" y="3675594"/>
            <a:ext cx="2737250" cy="2540381"/>
          </a:xfrm>
          <a:prstGeom prst="roundRect">
            <a:avLst/>
          </a:prstGeom>
          <a:noFill/>
          <a:ln w="44450">
            <a:solidFill>
              <a:srgbClr val="EE825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1FCE099-E699-39CE-57E3-F262973C2BA8}"/>
              </a:ext>
            </a:extLst>
          </p:cNvPr>
          <p:cNvCxnSpPr>
            <a:cxnSpLocks/>
          </p:cNvCxnSpPr>
          <p:nvPr/>
        </p:nvCxnSpPr>
        <p:spPr>
          <a:xfrm flipV="1">
            <a:off x="-56166" y="398631"/>
            <a:ext cx="12371174" cy="0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A5000BEC-6B66-F958-1930-FED1E3D0D13B}"/>
              </a:ext>
            </a:extLst>
          </p:cNvPr>
          <p:cNvPicPr>
            <a:picLocks noChangeAspect="1"/>
          </p:cNvPicPr>
          <p:nvPr/>
        </p:nvPicPr>
        <p:blipFill rotWithShape="1">
          <a:blip r:embed="rId2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2605788" y="649739"/>
            <a:ext cx="6421631" cy="2079247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77641921-F901-03FA-438F-44636CFE4E9E}"/>
              </a:ext>
            </a:extLst>
          </p:cNvPr>
          <p:cNvSpPr txBox="1"/>
          <p:nvPr/>
        </p:nvSpPr>
        <p:spPr>
          <a:xfrm>
            <a:off x="31839" y="-46177"/>
            <a:ext cx="314483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A36A73-ED2C-840A-1AC6-EA6C1C5E5BD4}"/>
              </a:ext>
            </a:extLst>
          </p:cNvPr>
          <p:cNvSpPr txBox="1"/>
          <p:nvPr/>
        </p:nvSpPr>
        <p:spPr>
          <a:xfrm>
            <a:off x="3385" y="6410047"/>
            <a:ext cx="12192000" cy="4462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b="0" i="0" dirty="0" err="1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Rubinov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et al,. </a:t>
            </a:r>
            <a:r>
              <a:rPr lang="en-CA" sz="1100" b="0" i="1" dirty="0" err="1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NeuroImage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52, 1059–1069 (2010)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b="0" i="0" dirty="0" err="1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Esfahlani</a:t>
            </a: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al,. </a:t>
            </a:r>
            <a:r>
              <a:rPr lang="en-CA" sz="1100" b="0" i="1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Nature Communications 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13, 2053 (2022)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E0CB776-73A7-CF7C-07CD-F9EC8DC13F2B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7/13</a:t>
            </a:r>
          </a:p>
        </p:txBody>
      </p:sp>
    </p:spTree>
    <p:extLst>
      <p:ext uri="{BB962C8B-B14F-4D97-AF65-F5344CB8AC3E}">
        <p14:creationId xmlns:p14="http://schemas.microsoft.com/office/powerpoint/2010/main" val="30511092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0" name="Group 269">
            <a:extLst>
              <a:ext uri="{FF2B5EF4-FFF2-40B4-BE49-F238E27FC236}">
                <a16:creationId xmlns:a16="http://schemas.microsoft.com/office/drawing/2014/main" id="{F9D1AAF2-800A-712E-1920-7B08E0D4BEC7}"/>
              </a:ext>
            </a:extLst>
          </p:cNvPr>
          <p:cNvGrpSpPr/>
          <p:nvPr/>
        </p:nvGrpSpPr>
        <p:grpSpPr>
          <a:xfrm>
            <a:off x="6222866" y="2485319"/>
            <a:ext cx="1532666" cy="1825134"/>
            <a:chOff x="6222866" y="2139874"/>
            <a:chExt cx="1532666" cy="1825134"/>
          </a:xfrm>
        </p:grpSpPr>
        <p:sp>
          <p:nvSpPr>
            <p:cNvPr id="266" name="Oval 265">
              <a:extLst>
                <a:ext uri="{FF2B5EF4-FFF2-40B4-BE49-F238E27FC236}">
                  <a16:creationId xmlns:a16="http://schemas.microsoft.com/office/drawing/2014/main" id="{C5A284E6-7969-A259-B49D-6BBEA52A5296}"/>
                </a:ext>
              </a:extLst>
            </p:cNvPr>
            <p:cNvSpPr/>
            <p:nvPr/>
          </p:nvSpPr>
          <p:spPr>
            <a:xfrm rot="2764913">
              <a:off x="6361557" y="2540790"/>
              <a:ext cx="598592" cy="875973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67" name="Oval 266">
              <a:extLst>
                <a:ext uri="{FF2B5EF4-FFF2-40B4-BE49-F238E27FC236}">
                  <a16:creationId xmlns:a16="http://schemas.microsoft.com/office/drawing/2014/main" id="{6552760E-0F2E-372F-C6B3-81630EB54E1F}"/>
                </a:ext>
              </a:extLst>
            </p:cNvPr>
            <p:cNvSpPr/>
            <p:nvPr/>
          </p:nvSpPr>
          <p:spPr>
            <a:xfrm rot="2764913">
              <a:off x="6763484" y="2001183"/>
              <a:ext cx="598592" cy="875973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68" name="Oval 267">
              <a:extLst>
                <a:ext uri="{FF2B5EF4-FFF2-40B4-BE49-F238E27FC236}">
                  <a16:creationId xmlns:a16="http://schemas.microsoft.com/office/drawing/2014/main" id="{2152A394-809A-C3EA-85E4-407586C0E105}"/>
                </a:ext>
              </a:extLst>
            </p:cNvPr>
            <p:cNvSpPr/>
            <p:nvPr/>
          </p:nvSpPr>
          <p:spPr>
            <a:xfrm rot="2764913">
              <a:off x="6777221" y="2550914"/>
              <a:ext cx="768288" cy="1188334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65" name="Oval 264">
              <a:extLst>
                <a:ext uri="{FF2B5EF4-FFF2-40B4-BE49-F238E27FC236}">
                  <a16:creationId xmlns:a16="http://schemas.microsoft.com/office/drawing/2014/main" id="{FEC63CE0-92DE-1C91-03B6-39CC84975BC7}"/>
                </a:ext>
              </a:extLst>
            </p:cNvPr>
            <p:cNvSpPr/>
            <p:nvPr/>
          </p:nvSpPr>
          <p:spPr>
            <a:xfrm rot="2764913">
              <a:off x="6957735" y="3554579"/>
              <a:ext cx="290118" cy="530740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  <p:grpSp>
        <p:nvGrpSpPr>
          <p:cNvPr id="269" name="Group 268">
            <a:extLst>
              <a:ext uri="{FF2B5EF4-FFF2-40B4-BE49-F238E27FC236}">
                <a16:creationId xmlns:a16="http://schemas.microsoft.com/office/drawing/2014/main" id="{42E0729D-0CEC-EE63-1380-B85B4C7C7105}"/>
              </a:ext>
            </a:extLst>
          </p:cNvPr>
          <p:cNvGrpSpPr/>
          <p:nvPr/>
        </p:nvGrpSpPr>
        <p:grpSpPr>
          <a:xfrm>
            <a:off x="4083705" y="2493562"/>
            <a:ext cx="1237918" cy="1824903"/>
            <a:chOff x="4083705" y="2148117"/>
            <a:chExt cx="1237918" cy="1824903"/>
          </a:xfrm>
        </p:grpSpPr>
        <p:sp>
          <p:nvSpPr>
            <p:cNvPr id="264" name="Oval 263">
              <a:extLst>
                <a:ext uri="{FF2B5EF4-FFF2-40B4-BE49-F238E27FC236}">
                  <a16:creationId xmlns:a16="http://schemas.microsoft.com/office/drawing/2014/main" id="{89E8DF01-565F-979E-E314-0AC5D3E2B066}"/>
                </a:ext>
              </a:extLst>
            </p:cNvPr>
            <p:cNvSpPr/>
            <p:nvPr/>
          </p:nvSpPr>
          <p:spPr>
            <a:xfrm rot="2764913">
              <a:off x="4746419" y="3562591"/>
              <a:ext cx="290118" cy="530740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2" name="Oval 251">
              <a:extLst>
                <a:ext uri="{FF2B5EF4-FFF2-40B4-BE49-F238E27FC236}">
                  <a16:creationId xmlns:a16="http://schemas.microsoft.com/office/drawing/2014/main" id="{8934357A-C175-5D1E-0FA6-972AD807F263}"/>
                </a:ext>
              </a:extLst>
            </p:cNvPr>
            <p:cNvSpPr/>
            <p:nvPr/>
          </p:nvSpPr>
          <p:spPr>
            <a:xfrm rot="2764913">
              <a:off x="4576294" y="1922413"/>
              <a:ext cx="519625" cy="971033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60" name="Oval 259">
              <a:extLst>
                <a:ext uri="{FF2B5EF4-FFF2-40B4-BE49-F238E27FC236}">
                  <a16:creationId xmlns:a16="http://schemas.microsoft.com/office/drawing/2014/main" id="{0F84F5B5-EA52-7F8B-8769-F835F5FAAAD4}"/>
                </a:ext>
              </a:extLst>
            </p:cNvPr>
            <p:cNvSpPr/>
            <p:nvPr/>
          </p:nvSpPr>
          <p:spPr>
            <a:xfrm rot="7825399">
              <a:off x="4409859" y="2908258"/>
              <a:ext cx="1212520" cy="590477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3" name="Oval 252">
              <a:extLst>
                <a:ext uri="{FF2B5EF4-FFF2-40B4-BE49-F238E27FC236}">
                  <a16:creationId xmlns:a16="http://schemas.microsoft.com/office/drawing/2014/main" id="{9C1EC3BF-46F9-624C-A1DA-18162EF0C52E}"/>
                </a:ext>
              </a:extLst>
            </p:cNvPr>
            <p:cNvSpPr/>
            <p:nvPr/>
          </p:nvSpPr>
          <p:spPr>
            <a:xfrm rot="6101747">
              <a:off x="4165763" y="2747421"/>
              <a:ext cx="606588" cy="770704"/>
            </a:xfrm>
            <a:prstGeom prst="ellipse">
              <a:avLst/>
            </a:prstGeom>
            <a:solidFill>
              <a:srgbClr val="92C2A0">
                <a:alpha val="5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  <p:cxnSp>
        <p:nvCxnSpPr>
          <p:cNvPr id="261" name="Straight Connector 260">
            <a:extLst>
              <a:ext uri="{FF2B5EF4-FFF2-40B4-BE49-F238E27FC236}">
                <a16:creationId xmlns:a16="http://schemas.microsoft.com/office/drawing/2014/main" id="{21F07C2B-F2EF-0C4A-18C2-DF9B3F21AB58}"/>
              </a:ext>
            </a:extLst>
          </p:cNvPr>
          <p:cNvCxnSpPr>
            <a:cxnSpLocks/>
          </p:cNvCxnSpPr>
          <p:nvPr/>
        </p:nvCxnSpPr>
        <p:spPr>
          <a:xfrm flipH="1" flipV="1">
            <a:off x="4351267" y="3517845"/>
            <a:ext cx="279833" cy="14357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49CEF1FD-20B9-CAF2-0872-398457E0BB19}"/>
              </a:ext>
            </a:extLst>
          </p:cNvPr>
          <p:cNvCxnSpPr>
            <a:cxnSpLocks/>
          </p:cNvCxnSpPr>
          <p:nvPr/>
        </p:nvCxnSpPr>
        <p:spPr>
          <a:xfrm flipH="1">
            <a:off x="6899724" y="3253029"/>
            <a:ext cx="360632" cy="37361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7" name="Straight Connector 256">
            <a:extLst>
              <a:ext uri="{FF2B5EF4-FFF2-40B4-BE49-F238E27FC236}">
                <a16:creationId xmlns:a16="http://schemas.microsoft.com/office/drawing/2014/main" id="{BB6F3FBA-285C-5673-F801-17CB282D6559}"/>
              </a:ext>
            </a:extLst>
          </p:cNvPr>
          <p:cNvCxnSpPr>
            <a:cxnSpLocks/>
            <a:stCxn id="67" idx="7"/>
          </p:cNvCxnSpPr>
          <p:nvPr/>
        </p:nvCxnSpPr>
        <p:spPr>
          <a:xfrm flipH="1">
            <a:off x="4688150" y="3250198"/>
            <a:ext cx="360632" cy="37361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5" name="Straight Connector 254">
            <a:extLst>
              <a:ext uri="{FF2B5EF4-FFF2-40B4-BE49-F238E27FC236}">
                <a16:creationId xmlns:a16="http://schemas.microsoft.com/office/drawing/2014/main" id="{A6A7BB4B-DDEE-FB74-C81E-C5D64C6C8F9B}"/>
              </a:ext>
            </a:extLst>
          </p:cNvPr>
          <p:cNvCxnSpPr>
            <a:cxnSpLocks/>
          </p:cNvCxnSpPr>
          <p:nvPr/>
        </p:nvCxnSpPr>
        <p:spPr>
          <a:xfrm flipH="1">
            <a:off x="2528448" y="3259347"/>
            <a:ext cx="344713" cy="3357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1" name="Group 250">
            <a:extLst>
              <a:ext uri="{FF2B5EF4-FFF2-40B4-BE49-F238E27FC236}">
                <a16:creationId xmlns:a16="http://schemas.microsoft.com/office/drawing/2014/main" id="{7E4B9D80-1C2B-D3A0-C91B-7397C7A67D4F}"/>
              </a:ext>
            </a:extLst>
          </p:cNvPr>
          <p:cNvGrpSpPr/>
          <p:nvPr/>
        </p:nvGrpSpPr>
        <p:grpSpPr>
          <a:xfrm>
            <a:off x="1993713" y="2374384"/>
            <a:ext cx="1420384" cy="1953304"/>
            <a:chOff x="1993713" y="2028939"/>
            <a:chExt cx="1420384" cy="1953304"/>
          </a:xfrm>
        </p:grpSpPr>
        <p:sp>
          <p:nvSpPr>
            <p:cNvPr id="246" name="Oval 245">
              <a:extLst>
                <a:ext uri="{FF2B5EF4-FFF2-40B4-BE49-F238E27FC236}">
                  <a16:creationId xmlns:a16="http://schemas.microsoft.com/office/drawing/2014/main" id="{8C15A51A-A484-796D-99DE-BE3802B1C931}"/>
                </a:ext>
              </a:extLst>
            </p:cNvPr>
            <p:cNvSpPr/>
            <p:nvPr/>
          </p:nvSpPr>
          <p:spPr>
            <a:xfrm rot="5756695">
              <a:off x="2330698" y="2241748"/>
              <a:ext cx="481628" cy="599551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7" name="Oval 246">
              <a:extLst>
                <a:ext uri="{FF2B5EF4-FFF2-40B4-BE49-F238E27FC236}">
                  <a16:creationId xmlns:a16="http://schemas.microsoft.com/office/drawing/2014/main" id="{74AA6194-6564-5A05-EB9A-41A69B8CDB71}"/>
                </a:ext>
              </a:extLst>
            </p:cNvPr>
            <p:cNvSpPr/>
            <p:nvPr/>
          </p:nvSpPr>
          <p:spPr>
            <a:xfrm rot="5756695">
              <a:off x="2669642" y="1941799"/>
              <a:ext cx="322135" cy="496415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8" name="Oval 247">
              <a:extLst>
                <a:ext uri="{FF2B5EF4-FFF2-40B4-BE49-F238E27FC236}">
                  <a16:creationId xmlns:a16="http://schemas.microsoft.com/office/drawing/2014/main" id="{5435E349-FE0F-7BB0-6141-AC956BBB92B0}"/>
                </a:ext>
              </a:extLst>
            </p:cNvPr>
            <p:cNvSpPr/>
            <p:nvPr/>
          </p:nvSpPr>
          <p:spPr>
            <a:xfrm rot="5756695">
              <a:off x="2051729" y="2799120"/>
              <a:ext cx="395790" cy="511821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9" name="Oval 248">
              <a:extLst>
                <a:ext uri="{FF2B5EF4-FFF2-40B4-BE49-F238E27FC236}">
                  <a16:creationId xmlns:a16="http://schemas.microsoft.com/office/drawing/2014/main" id="{5020370E-42AB-BE4E-3D3D-A93740F56A26}"/>
                </a:ext>
              </a:extLst>
            </p:cNvPr>
            <p:cNvSpPr/>
            <p:nvPr/>
          </p:nvSpPr>
          <p:spPr>
            <a:xfrm rot="3435387">
              <a:off x="2572825" y="3566421"/>
              <a:ext cx="289150" cy="542494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0" name="Oval 249">
              <a:extLst>
                <a:ext uri="{FF2B5EF4-FFF2-40B4-BE49-F238E27FC236}">
                  <a16:creationId xmlns:a16="http://schemas.microsoft.com/office/drawing/2014/main" id="{C6AA9803-CDE6-D1AF-0A2E-94B3D0BA6676}"/>
                </a:ext>
              </a:extLst>
            </p:cNvPr>
            <p:cNvSpPr/>
            <p:nvPr/>
          </p:nvSpPr>
          <p:spPr>
            <a:xfrm rot="2700796">
              <a:off x="2397605" y="3065773"/>
              <a:ext cx="506078" cy="602699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54" name="Oval 253">
              <a:extLst>
                <a:ext uri="{FF2B5EF4-FFF2-40B4-BE49-F238E27FC236}">
                  <a16:creationId xmlns:a16="http://schemas.microsoft.com/office/drawing/2014/main" id="{198502A4-8FDF-3BFB-A2BC-2B8A0C16FF1F}"/>
                </a:ext>
              </a:extLst>
            </p:cNvPr>
            <p:cNvSpPr/>
            <p:nvPr/>
          </p:nvSpPr>
          <p:spPr>
            <a:xfrm rot="2700796">
              <a:off x="2798043" y="2668444"/>
              <a:ext cx="506078" cy="726030"/>
            </a:xfrm>
            <a:prstGeom prst="ellipse">
              <a:avLst/>
            </a:prstGeom>
            <a:solidFill>
              <a:srgbClr val="92C2A0">
                <a:alpha val="51488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  <p:grpSp>
        <p:nvGrpSpPr>
          <p:cNvPr id="245" name="Group 244">
            <a:extLst>
              <a:ext uri="{FF2B5EF4-FFF2-40B4-BE49-F238E27FC236}">
                <a16:creationId xmlns:a16="http://schemas.microsoft.com/office/drawing/2014/main" id="{9AE45ADF-C5AD-A09C-0680-B26A5D76221F}"/>
              </a:ext>
            </a:extLst>
          </p:cNvPr>
          <p:cNvGrpSpPr/>
          <p:nvPr/>
        </p:nvGrpSpPr>
        <p:grpSpPr>
          <a:xfrm>
            <a:off x="362135" y="2470910"/>
            <a:ext cx="1417310" cy="1610368"/>
            <a:chOff x="362135" y="2125465"/>
            <a:chExt cx="1417310" cy="1610368"/>
          </a:xfrm>
        </p:grpSpPr>
        <p:sp>
          <p:nvSpPr>
            <p:cNvPr id="241" name="Oval 240">
              <a:extLst>
                <a:ext uri="{FF2B5EF4-FFF2-40B4-BE49-F238E27FC236}">
                  <a16:creationId xmlns:a16="http://schemas.microsoft.com/office/drawing/2014/main" id="{B6DA6C88-FF7C-A0A0-2CA6-B2F2236CCE00}"/>
                </a:ext>
              </a:extLst>
            </p:cNvPr>
            <p:cNvSpPr/>
            <p:nvPr/>
          </p:nvSpPr>
          <p:spPr>
            <a:xfrm rot="6347855">
              <a:off x="1029663" y="1901743"/>
              <a:ext cx="249655" cy="697100"/>
            </a:xfrm>
            <a:prstGeom prst="ellipse">
              <a:avLst/>
            </a:prstGeom>
            <a:solidFill>
              <a:srgbClr val="92C2A0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2" name="Oval 241">
              <a:extLst>
                <a:ext uri="{FF2B5EF4-FFF2-40B4-BE49-F238E27FC236}">
                  <a16:creationId xmlns:a16="http://schemas.microsoft.com/office/drawing/2014/main" id="{051A6B60-2F5D-08AE-9DF8-E99BBD83F955}"/>
                </a:ext>
              </a:extLst>
            </p:cNvPr>
            <p:cNvSpPr/>
            <p:nvPr/>
          </p:nvSpPr>
          <p:spPr>
            <a:xfrm rot="6357167">
              <a:off x="451561" y="2749493"/>
              <a:ext cx="357118" cy="535969"/>
            </a:xfrm>
            <a:prstGeom prst="ellipse">
              <a:avLst/>
            </a:prstGeom>
            <a:solidFill>
              <a:srgbClr val="92C2A0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3" name="Oval 242">
              <a:extLst>
                <a:ext uri="{FF2B5EF4-FFF2-40B4-BE49-F238E27FC236}">
                  <a16:creationId xmlns:a16="http://schemas.microsoft.com/office/drawing/2014/main" id="{8D2D814B-8390-649C-6884-EF6E427E95AF}"/>
                </a:ext>
              </a:extLst>
            </p:cNvPr>
            <p:cNvSpPr/>
            <p:nvPr/>
          </p:nvSpPr>
          <p:spPr>
            <a:xfrm rot="6347855">
              <a:off x="1306067" y="2614206"/>
              <a:ext cx="249655" cy="697100"/>
            </a:xfrm>
            <a:prstGeom prst="ellipse">
              <a:avLst/>
            </a:prstGeom>
            <a:solidFill>
              <a:srgbClr val="92C2A0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  <p:sp>
          <p:nvSpPr>
            <p:cNvPr id="244" name="Oval 243">
              <a:extLst>
                <a:ext uri="{FF2B5EF4-FFF2-40B4-BE49-F238E27FC236}">
                  <a16:creationId xmlns:a16="http://schemas.microsoft.com/office/drawing/2014/main" id="{B60110B6-F52D-D1D7-53A5-878E0E3FE2B4}"/>
                </a:ext>
              </a:extLst>
            </p:cNvPr>
            <p:cNvSpPr/>
            <p:nvPr/>
          </p:nvSpPr>
          <p:spPr>
            <a:xfrm rot="8017691">
              <a:off x="722068" y="3241891"/>
              <a:ext cx="449668" cy="538216"/>
            </a:xfrm>
            <a:prstGeom prst="ellipse">
              <a:avLst/>
            </a:prstGeom>
            <a:solidFill>
              <a:srgbClr val="92C2A0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000" dirty="0"/>
            </a:p>
          </p:txBody>
        </p:sp>
      </p:grpSp>
      <p:cxnSp>
        <p:nvCxnSpPr>
          <p:cNvPr id="220" name="Straight Connector 219">
            <a:extLst>
              <a:ext uri="{FF2B5EF4-FFF2-40B4-BE49-F238E27FC236}">
                <a16:creationId xmlns:a16="http://schemas.microsoft.com/office/drawing/2014/main" id="{6F2A6551-DDB8-37D3-1C13-056A5CCC7253}"/>
              </a:ext>
            </a:extLst>
          </p:cNvPr>
          <p:cNvCxnSpPr>
            <a:cxnSpLocks/>
            <a:stCxn id="196" idx="0"/>
          </p:cNvCxnSpPr>
          <p:nvPr/>
        </p:nvCxnSpPr>
        <p:spPr>
          <a:xfrm flipH="1">
            <a:off x="6819070" y="3093505"/>
            <a:ext cx="30458" cy="24719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2" name="Straight Connector 221">
            <a:extLst>
              <a:ext uri="{FF2B5EF4-FFF2-40B4-BE49-F238E27FC236}">
                <a16:creationId xmlns:a16="http://schemas.microsoft.com/office/drawing/2014/main" id="{3C027E0B-D8DC-E83A-4600-59B9E711857C}"/>
              </a:ext>
            </a:extLst>
          </p:cNvPr>
          <p:cNvCxnSpPr>
            <a:cxnSpLocks/>
            <a:stCxn id="189" idx="6"/>
          </p:cNvCxnSpPr>
          <p:nvPr/>
        </p:nvCxnSpPr>
        <p:spPr>
          <a:xfrm flipH="1" flipV="1">
            <a:off x="6866147" y="3403727"/>
            <a:ext cx="409427" cy="10523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5" name="Straight Connector 224">
            <a:extLst>
              <a:ext uri="{FF2B5EF4-FFF2-40B4-BE49-F238E27FC236}">
                <a16:creationId xmlns:a16="http://schemas.microsoft.com/office/drawing/2014/main" id="{66A100CB-88C8-71CE-5140-10D48E45DECF}"/>
              </a:ext>
            </a:extLst>
          </p:cNvPr>
          <p:cNvCxnSpPr>
            <a:cxnSpLocks/>
            <a:stCxn id="191" idx="6"/>
          </p:cNvCxnSpPr>
          <p:nvPr/>
        </p:nvCxnSpPr>
        <p:spPr>
          <a:xfrm flipH="1">
            <a:off x="6824454" y="3207780"/>
            <a:ext cx="399078" cy="16968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Straight Connector 226">
            <a:extLst>
              <a:ext uri="{FF2B5EF4-FFF2-40B4-BE49-F238E27FC236}">
                <a16:creationId xmlns:a16="http://schemas.microsoft.com/office/drawing/2014/main" id="{4D43A123-0CFB-DF17-81B8-6059434F55FD}"/>
              </a:ext>
            </a:extLst>
          </p:cNvPr>
          <p:cNvCxnSpPr>
            <a:cxnSpLocks/>
            <a:stCxn id="196" idx="6"/>
          </p:cNvCxnSpPr>
          <p:nvPr/>
        </p:nvCxnSpPr>
        <p:spPr>
          <a:xfrm flipH="1">
            <a:off x="6560300" y="3031474"/>
            <a:ext cx="225700" cy="194478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0" name="Straight Connector 229">
            <a:extLst>
              <a:ext uri="{FF2B5EF4-FFF2-40B4-BE49-F238E27FC236}">
                <a16:creationId xmlns:a16="http://schemas.microsoft.com/office/drawing/2014/main" id="{69C5C895-8496-9995-5A8B-D5FF20FC20A2}"/>
              </a:ext>
            </a:extLst>
          </p:cNvPr>
          <p:cNvCxnSpPr>
            <a:cxnSpLocks/>
            <a:stCxn id="191" idx="5"/>
          </p:cNvCxnSpPr>
          <p:nvPr/>
        </p:nvCxnSpPr>
        <p:spPr>
          <a:xfrm flipH="1" flipV="1">
            <a:off x="6862993" y="3050094"/>
            <a:ext cx="379793" cy="11450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2" name="Graphic 71">
            <a:extLst>
              <a:ext uri="{FF2B5EF4-FFF2-40B4-BE49-F238E27FC236}">
                <a16:creationId xmlns:a16="http://schemas.microsoft.com/office/drawing/2014/main" id="{1EE773C1-8192-62F5-72D2-4B0E4C451D9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3673" r="32223" b="52191"/>
          <a:stretch/>
        </p:blipFill>
        <p:spPr>
          <a:xfrm>
            <a:off x="7882834" y="466734"/>
            <a:ext cx="4545959" cy="3324885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8B654033-F541-9E5A-1B84-0412229991C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67525" b="53545"/>
          <a:stretch/>
        </p:blipFill>
        <p:spPr>
          <a:xfrm>
            <a:off x="7764101" y="3683405"/>
            <a:ext cx="4459111" cy="3328097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3614AD8-7233-F9E0-319D-FFF8DAA898CC}"/>
              </a:ext>
            </a:extLst>
          </p:cNvPr>
          <p:cNvSpPr txBox="1"/>
          <p:nvPr/>
        </p:nvSpPr>
        <p:spPr>
          <a:xfrm>
            <a:off x="137014" y="4910574"/>
            <a:ext cx="75437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The average </a:t>
            </a:r>
            <a:r>
              <a:rPr lang="en-US" b="1" dirty="0">
                <a:latin typeface="Baskerville" panose="02020502070401020303" pitchFamily="18" charset="0"/>
                <a:ea typeface="Baskerville" panose="02020502070401020303" pitchFamily="18" charset="0"/>
              </a:rPr>
              <a:t>modularity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value of the rat graph fingerprint goes down, indicating cell culture becomes less modular.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25B8DE58-F771-D927-2458-AA85C6B63434}"/>
              </a:ext>
            </a:extLst>
          </p:cNvPr>
          <p:cNvSpPr txBox="1"/>
          <p:nvPr/>
        </p:nvSpPr>
        <p:spPr>
          <a:xfrm>
            <a:off x="2794601" y="-8987"/>
            <a:ext cx="11685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of rat culture graph fingerprint</a:t>
            </a: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1AA56ED8-B129-886D-6DFF-DCD0C3C972E9}"/>
              </a:ext>
            </a:extLst>
          </p:cNvPr>
          <p:cNvSpPr txBox="1"/>
          <p:nvPr/>
        </p:nvSpPr>
        <p:spPr>
          <a:xfrm>
            <a:off x="138945" y="5770496"/>
            <a:ext cx="708393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High modularity values indicate effective division of a network into non-overlapping communities.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BD62483-6E80-212D-F8E3-594D849BDE01}"/>
              </a:ext>
            </a:extLst>
          </p:cNvPr>
          <p:cNvCxnSpPr>
            <a:cxnSpLocks/>
          </p:cNvCxnSpPr>
          <p:nvPr/>
        </p:nvCxnSpPr>
        <p:spPr>
          <a:xfrm flipV="1">
            <a:off x="-43103" y="426293"/>
            <a:ext cx="12371174" cy="0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TextBox 72">
            <a:extLst>
              <a:ext uri="{FF2B5EF4-FFF2-40B4-BE49-F238E27FC236}">
                <a16:creationId xmlns:a16="http://schemas.microsoft.com/office/drawing/2014/main" id="{9662D9AC-D190-F96D-34C6-46232B40159C}"/>
              </a:ext>
            </a:extLst>
          </p:cNvPr>
          <p:cNvSpPr txBox="1"/>
          <p:nvPr/>
        </p:nvSpPr>
        <p:spPr>
          <a:xfrm>
            <a:off x="84831" y="760717"/>
            <a:ext cx="84713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b="1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Density</a:t>
            </a:r>
            <a:r>
              <a:rPr lang="en-CA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of the graph increases, indicating that cells continuously establish connections from the early stages to the final stage of development.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201" name="TextBox 200">
            <a:extLst>
              <a:ext uri="{FF2B5EF4-FFF2-40B4-BE49-F238E27FC236}">
                <a16:creationId xmlns:a16="http://schemas.microsoft.com/office/drawing/2014/main" id="{EE50077D-9305-A98B-F1CB-80024AD0BE9A}"/>
              </a:ext>
            </a:extLst>
          </p:cNvPr>
          <p:cNvSpPr txBox="1"/>
          <p:nvPr/>
        </p:nvSpPr>
        <p:spPr>
          <a:xfrm>
            <a:off x="-222645" y="-22936"/>
            <a:ext cx="349300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D68CFB-C2A8-C2DC-C56B-69DE0AAB3D59}"/>
              </a:ext>
            </a:extLst>
          </p:cNvPr>
          <p:cNvCxnSpPr>
            <a:cxnSpLocks/>
            <a:stCxn id="156" idx="7"/>
          </p:cNvCxnSpPr>
          <p:nvPr/>
        </p:nvCxnSpPr>
        <p:spPr>
          <a:xfrm flipH="1">
            <a:off x="2978733" y="3343663"/>
            <a:ext cx="187944" cy="176982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320A0AC0-D7BD-F88C-72C6-054A1C9574A6}"/>
              </a:ext>
            </a:extLst>
          </p:cNvPr>
          <p:cNvCxnSpPr>
            <a:cxnSpLocks/>
          </p:cNvCxnSpPr>
          <p:nvPr/>
        </p:nvCxnSpPr>
        <p:spPr>
          <a:xfrm flipH="1" flipV="1">
            <a:off x="4337238" y="3292322"/>
            <a:ext cx="30058" cy="27868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B7C5C7A9-02E7-0783-CB35-F1BF3CBD4C1E}"/>
              </a:ext>
            </a:extLst>
          </p:cNvPr>
          <p:cNvCxnSpPr>
            <a:cxnSpLocks/>
          </p:cNvCxnSpPr>
          <p:nvPr/>
        </p:nvCxnSpPr>
        <p:spPr>
          <a:xfrm rot="19288001">
            <a:off x="4365001" y="3460511"/>
            <a:ext cx="286226" cy="3375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E855808-309A-9F4D-3F22-6ECDC5C8A63F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4628126" y="3386424"/>
            <a:ext cx="44076" cy="32920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2BAF489-DA8D-D211-ACB6-4C1D80CE02CF}"/>
              </a:ext>
            </a:extLst>
          </p:cNvPr>
          <p:cNvCxnSpPr>
            <a:cxnSpLocks/>
          </p:cNvCxnSpPr>
          <p:nvPr/>
        </p:nvCxnSpPr>
        <p:spPr>
          <a:xfrm rot="5436266">
            <a:off x="4949578" y="3528973"/>
            <a:ext cx="220467" cy="17144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BD04BCB4-CB68-736B-E493-FC9544490B59}"/>
              </a:ext>
            </a:extLst>
          </p:cNvPr>
          <p:cNvCxnSpPr>
            <a:cxnSpLocks/>
            <a:stCxn id="14" idx="7"/>
          </p:cNvCxnSpPr>
          <p:nvPr/>
        </p:nvCxnSpPr>
        <p:spPr>
          <a:xfrm flipH="1">
            <a:off x="4783201" y="4076782"/>
            <a:ext cx="174478" cy="18426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698DEF17-0D1C-FA71-735B-8511CEDAC256}"/>
              </a:ext>
            </a:extLst>
          </p:cNvPr>
          <p:cNvSpPr/>
          <p:nvPr/>
        </p:nvSpPr>
        <p:spPr>
          <a:xfrm rot="10836266">
            <a:off x="4707558" y="4199464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E861BE4-B392-B46D-ACE1-09EE445C8F54}"/>
              </a:ext>
            </a:extLst>
          </p:cNvPr>
          <p:cNvSpPr/>
          <p:nvPr/>
        </p:nvSpPr>
        <p:spPr>
          <a:xfrm rot="10836266">
            <a:off x="4939336" y="397252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F3C45B6-3AD2-5C82-9BFC-EB3C4031B3FA}"/>
              </a:ext>
            </a:extLst>
          </p:cNvPr>
          <p:cNvCxnSpPr>
            <a:cxnSpLocks/>
          </p:cNvCxnSpPr>
          <p:nvPr/>
        </p:nvCxnSpPr>
        <p:spPr>
          <a:xfrm rot="16236266" flipH="1">
            <a:off x="4599526" y="3817305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98B292-A2FD-5D52-34E5-F0BAED5FE774}"/>
              </a:ext>
            </a:extLst>
          </p:cNvPr>
          <p:cNvCxnSpPr>
            <a:cxnSpLocks/>
          </p:cNvCxnSpPr>
          <p:nvPr/>
        </p:nvCxnSpPr>
        <p:spPr>
          <a:xfrm rot="16236266">
            <a:off x="4747568" y="3724284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E86C3B5-29BA-E78D-9860-9CF40B706FB6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89053" y="3567980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D42CFE3D-DE3D-8342-0465-DBBF4EABAB6C}"/>
              </a:ext>
            </a:extLst>
          </p:cNvPr>
          <p:cNvSpPr/>
          <p:nvPr/>
        </p:nvSpPr>
        <p:spPr>
          <a:xfrm rot="10836266">
            <a:off x="4660713" y="3894099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C8D2DDA2-FCCE-487A-87E2-2954AEA208FF}"/>
              </a:ext>
            </a:extLst>
          </p:cNvPr>
          <p:cNvSpPr/>
          <p:nvPr/>
        </p:nvSpPr>
        <p:spPr>
          <a:xfrm rot="10836266">
            <a:off x="4901634" y="3676299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471D9E4-4ADD-0DE4-968E-90198F5D840E}"/>
              </a:ext>
            </a:extLst>
          </p:cNvPr>
          <p:cNvSpPr/>
          <p:nvPr/>
        </p:nvSpPr>
        <p:spPr>
          <a:xfrm rot="10836266">
            <a:off x="4608670" y="3592919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570DB3B0-5D1B-22E9-CF72-F47F2636D046}"/>
              </a:ext>
            </a:extLst>
          </p:cNvPr>
          <p:cNvCxnSpPr>
            <a:cxnSpLocks/>
          </p:cNvCxnSpPr>
          <p:nvPr/>
        </p:nvCxnSpPr>
        <p:spPr>
          <a:xfrm rot="16236266" flipH="1">
            <a:off x="5021293" y="3370322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6CB7E60-2F1F-BBCD-E15D-E21B4A13E818}"/>
              </a:ext>
            </a:extLst>
          </p:cNvPr>
          <p:cNvCxnSpPr>
            <a:cxnSpLocks/>
          </p:cNvCxnSpPr>
          <p:nvPr/>
        </p:nvCxnSpPr>
        <p:spPr>
          <a:xfrm rot="16236266">
            <a:off x="5169337" y="3277301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3F364FCC-0896-3F41-3A53-9E77763618A8}"/>
              </a:ext>
            </a:extLst>
          </p:cNvPr>
          <p:cNvCxnSpPr>
            <a:cxnSpLocks/>
          </p:cNvCxnSpPr>
          <p:nvPr/>
        </p:nvCxnSpPr>
        <p:spPr>
          <a:xfrm rot="16236266" flipH="1">
            <a:off x="5210822" y="3120997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Oval 60">
            <a:extLst>
              <a:ext uri="{FF2B5EF4-FFF2-40B4-BE49-F238E27FC236}">
                <a16:creationId xmlns:a16="http://schemas.microsoft.com/office/drawing/2014/main" id="{F62F2E32-7FE7-5B8C-E869-0B49BE33FFB2}"/>
              </a:ext>
            </a:extLst>
          </p:cNvPr>
          <p:cNvSpPr/>
          <p:nvPr/>
        </p:nvSpPr>
        <p:spPr>
          <a:xfrm rot="10836266">
            <a:off x="5082481" y="344711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6A01267C-66D9-79AC-DA52-EA7AA3E42D87}"/>
              </a:ext>
            </a:extLst>
          </p:cNvPr>
          <p:cNvSpPr/>
          <p:nvPr/>
        </p:nvSpPr>
        <p:spPr>
          <a:xfrm rot="10836266">
            <a:off x="5323403" y="322931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DF0F3A2C-4D22-1200-2161-8A9C27CA2893}"/>
              </a:ext>
            </a:extLst>
          </p:cNvPr>
          <p:cNvSpPr/>
          <p:nvPr/>
        </p:nvSpPr>
        <p:spPr>
          <a:xfrm rot="10836266">
            <a:off x="5030439" y="314593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2C3C8575-9060-D1BA-1478-FBF55F4368AE}"/>
              </a:ext>
            </a:extLst>
          </p:cNvPr>
          <p:cNvCxnSpPr>
            <a:cxnSpLocks/>
          </p:cNvCxnSpPr>
          <p:nvPr/>
        </p:nvCxnSpPr>
        <p:spPr>
          <a:xfrm rot="16236266">
            <a:off x="4605623" y="2506494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CC40D1D-5371-EBF3-05BD-578496CF7191}"/>
              </a:ext>
            </a:extLst>
          </p:cNvPr>
          <p:cNvCxnSpPr>
            <a:cxnSpLocks/>
          </p:cNvCxnSpPr>
          <p:nvPr/>
        </p:nvCxnSpPr>
        <p:spPr>
          <a:xfrm rot="16236266">
            <a:off x="4667711" y="2822141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E99FED9F-43C8-4422-E84C-96C3F8A6EAF0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21248" y="264351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BD857E44-E727-0D62-B064-20D5B67A8E63}"/>
              </a:ext>
            </a:extLst>
          </p:cNvPr>
          <p:cNvCxnSpPr>
            <a:cxnSpLocks/>
          </p:cNvCxnSpPr>
          <p:nvPr/>
        </p:nvCxnSpPr>
        <p:spPr>
          <a:xfrm rot="16236266" flipH="1">
            <a:off x="4531720" y="2892836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>
            <a:extLst>
              <a:ext uri="{FF2B5EF4-FFF2-40B4-BE49-F238E27FC236}">
                <a16:creationId xmlns:a16="http://schemas.microsoft.com/office/drawing/2014/main" id="{0DE43D5F-0312-B541-DEA5-7A3E9653057C}"/>
              </a:ext>
            </a:extLst>
          </p:cNvPr>
          <p:cNvSpPr/>
          <p:nvPr/>
        </p:nvSpPr>
        <p:spPr>
          <a:xfrm rot="10836266">
            <a:off x="4592907" y="296963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EE5AE135-B949-45F0-A7CC-DE140B192BE8}"/>
              </a:ext>
            </a:extLst>
          </p:cNvPr>
          <p:cNvSpPr/>
          <p:nvPr/>
        </p:nvSpPr>
        <p:spPr>
          <a:xfrm rot="10836266">
            <a:off x="4540865" y="266845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84EF3382-A6C3-A0A9-78EA-9CF167A7553B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71849" y="2683693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AD2CEDBC-8A47-A9C8-11C1-6B5BCA00F7B3}"/>
              </a:ext>
            </a:extLst>
          </p:cNvPr>
          <p:cNvCxnSpPr>
            <a:cxnSpLocks/>
          </p:cNvCxnSpPr>
          <p:nvPr/>
        </p:nvCxnSpPr>
        <p:spPr>
          <a:xfrm rot="16236266">
            <a:off x="4919891" y="2590672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D9F4CF03-D5CE-4913-F9B1-7868EB90F504}"/>
              </a:ext>
            </a:extLst>
          </p:cNvPr>
          <p:cNvCxnSpPr>
            <a:cxnSpLocks/>
          </p:cNvCxnSpPr>
          <p:nvPr/>
        </p:nvCxnSpPr>
        <p:spPr>
          <a:xfrm rot="16236266" flipH="1">
            <a:off x="4961376" y="2434368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Oval 83">
            <a:extLst>
              <a:ext uri="{FF2B5EF4-FFF2-40B4-BE49-F238E27FC236}">
                <a16:creationId xmlns:a16="http://schemas.microsoft.com/office/drawing/2014/main" id="{BC01B740-974C-0165-B0E2-D5B9F35C477B}"/>
              </a:ext>
            </a:extLst>
          </p:cNvPr>
          <p:cNvSpPr/>
          <p:nvPr/>
        </p:nvSpPr>
        <p:spPr>
          <a:xfrm rot="10836266">
            <a:off x="5073958" y="254268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D9A92E82-6AC7-527C-4308-9FA01C1A4FBC}"/>
              </a:ext>
            </a:extLst>
          </p:cNvPr>
          <p:cNvSpPr/>
          <p:nvPr/>
        </p:nvSpPr>
        <p:spPr>
          <a:xfrm rot="10836266">
            <a:off x="4780993" y="245930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F81D11A-54E5-4D2A-2ADB-2873F212F9A3}"/>
              </a:ext>
            </a:extLst>
          </p:cNvPr>
          <p:cNvSpPr/>
          <p:nvPr/>
        </p:nvSpPr>
        <p:spPr>
          <a:xfrm rot="10836266">
            <a:off x="4833036" y="2760488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5D20E043-188C-EA22-580B-EB4A35CBDAF2}"/>
              </a:ext>
            </a:extLst>
          </p:cNvPr>
          <p:cNvSpPr/>
          <p:nvPr/>
        </p:nvSpPr>
        <p:spPr>
          <a:xfrm rot="10836266">
            <a:off x="5255693" y="373259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94" name="Straight Connector 93">
            <a:extLst>
              <a:ext uri="{FF2B5EF4-FFF2-40B4-BE49-F238E27FC236}">
                <a16:creationId xmlns:a16="http://schemas.microsoft.com/office/drawing/2014/main" id="{020A9755-E6D3-8A3E-27D7-57E29AA7EE87}"/>
              </a:ext>
            </a:extLst>
          </p:cNvPr>
          <p:cNvCxnSpPr>
            <a:cxnSpLocks/>
          </p:cNvCxnSpPr>
          <p:nvPr/>
        </p:nvCxnSpPr>
        <p:spPr>
          <a:xfrm rot="16236266" flipH="1">
            <a:off x="4444654" y="321624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5" name="Oval 94">
            <a:extLst>
              <a:ext uri="{FF2B5EF4-FFF2-40B4-BE49-F238E27FC236}">
                <a16:creationId xmlns:a16="http://schemas.microsoft.com/office/drawing/2014/main" id="{9D7EBC6A-500B-F3C5-D54D-D99AFB13984B}"/>
              </a:ext>
            </a:extLst>
          </p:cNvPr>
          <p:cNvSpPr/>
          <p:nvPr/>
        </p:nvSpPr>
        <p:spPr>
          <a:xfrm rot="10836266">
            <a:off x="4557236" y="332456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6" name="Oval 95">
            <a:extLst>
              <a:ext uri="{FF2B5EF4-FFF2-40B4-BE49-F238E27FC236}">
                <a16:creationId xmlns:a16="http://schemas.microsoft.com/office/drawing/2014/main" id="{1DA362C8-3EFE-6BB0-D69C-E27D2693EF4E}"/>
              </a:ext>
            </a:extLst>
          </p:cNvPr>
          <p:cNvSpPr/>
          <p:nvPr/>
        </p:nvSpPr>
        <p:spPr>
          <a:xfrm rot="10836266">
            <a:off x="4264271" y="324118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7" name="Oval 96">
            <a:extLst>
              <a:ext uri="{FF2B5EF4-FFF2-40B4-BE49-F238E27FC236}">
                <a16:creationId xmlns:a16="http://schemas.microsoft.com/office/drawing/2014/main" id="{EF7DE542-65FD-8B59-DD81-99676C9BDDF4}"/>
              </a:ext>
            </a:extLst>
          </p:cNvPr>
          <p:cNvSpPr/>
          <p:nvPr/>
        </p:nvSpPr>
        <p:spPr>
          <a:xfrm rot="10836266">
            <a:off x="4303764" y="347573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99" name="Group 98">
            <a:extLst>
              <a:ext uri="{FF2B5EF4-FFF2-40B4-BE49-F238E27FC236}">
                <a16:creationId xmlns:a16="http://schemas.microsoft.com/office/drawing/2014/main" id="{2EF6836D-59F3-7D9C-1F43-1A60C7A0D49C}"/>
              </a:ext>
            </a:extLst>
          </p:cNvPr>
          <p:cNvGrpSpPr/>
          <p:nvPr/>
        </p:nvGrpSpPr>
        <p:grpSpPr>
          <a:xfrm rot="5436266">
            <a:off x="618550" y="3770659"/>
            <a:ext cx="728182" cy="472250"/>
            <a:chOff x="3324096" y="3972685"/>
            <a:chExt cx="905811" cy="522380"/>
          </a:xfrm>
        </p:grpSpPr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5633C21C-32C6-7544-63AB-E9A319F18200}"/>
                </a:ext>
              </a:extLst>
            </p:cNvPr>
            <p:cNvSpPr/>
            <p:nvPr/>
          </p:nvSpPr>
          <p:spPr>
            <a:xfrm rot="5400000">
              <a:off x="4082591" y="4231293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8E981487-18F4-B339-A159-9CB070755885}"/>
                </a:ext>
              </a:extLst>
            </p:cNvPr>
            <p:cNvSpPr/>
            <p:nvPr/>
          </p:nvSpPr>
          <p:spPr>
            <a:xfrm rot="5400000">
              <a:off x="3808515" y="3967353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825046AF-3ABC-EC63-3336-2B60C9CF3C8A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488129" y="4340092"/>
              <a:ext cx="297621" cy="61078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Straight Connector 102">
              <a:extLst>
                <a:ext uri="{FF2B5EF4-FFF2-40B4-BE49-F238E27FC236}">
                  <a16:creationId xmlns:a16="http://schemas.microsoft.com/office/drawing/2014/main" id="{B914056D-EB5B-1E60-7273-E55FBD799273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410454" y="4119893"/>
              <a:ext cx="77675" cy="281276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4" name="Oval 103">
              <a:extLst>
                <a:ext uri="{FF2B5EF4-FFF2-40B4-BE49-F238E27FC236}">
                  <a16:creationId xmlns:a16="http://schemas.microsoft.com/office/drawing/2014/main" id="{E5F5159F-D3BD-A1BE-7867-1B87D9633973}"/>
                </a:ext>
              </a:extLst>
            </p:cNvPr>
            <p:cNvSpPr/>
            <p:nvPr/>
          </p:nvSpPr>
          <p:spPr>
            <a:xfrm rot="5400000">
              <a:off x="3703373" y="4286671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5" name="Oval 104">
              <a:extLst>
                <a:ext uri="{FF2B5EF4-FFF2-40B4-BE49-F238E27FC236}">
                  <a16:creationId xmlns:a16="http://schemas.microsoft.com/office/drawing/2014/main" id="{B90B2D1A-01D1-D077-5F9B-A07AC8DF81E0}"/>
                </a:ext>
              </a:extLst>
            </p:cNvPr>
            <p:cNvSpPr/>
            <p:nvPr/>
          </p:nvSpPr>
          <p:spPr>
            <a:xfrm rot="5400000">
              <a:off x="3429297" y="4022731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6" name="Oval 105">
              <a:extLst>
                <a:ext uri="{FF2B5EF4-FFF2-40B4-BE49-F238E27FC236}">
                  <a16:creationId xmlns:a16="http://schemas.microsoft.com/office/drawing/2014/main" id="{8AAFF713-05FB-435F-F23C-3C8EC0F70518}"/>
                </a:ext>
              </a:extLst>
            </p:cNvPr>
            <p:cNvSpPr/>
            <p:nvPr/>
          </p:nvSpPr>
          <p:spPr>
            <a:xfrm rot="5400000">
              <a:off x="3329428" y="434774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0CC330BE-9894-6092-3CEB-88B35485BDDA}"/>
              </a:ext>
            </a:extLst>
          </p:cNvPr>
          <p:cNvCxnSpPr>
            <a:cxnSpLocks/>
          </p:cNvCxnSpPr>
          <p:nvPr/>
        </p:nvCxnSpPr>
        <p:spPr>
          <a:xfrm rot="16236266" flipH="1">
            <a:off x="1351875" y="3168975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8" name="Oval 107">
            <a:extLst>
              <a:ext uri="{FF2B5EF4-FFF2-40B4-BE49-F238E27FC236}">
                <a16:creationId xmlns:a16="http://schemas.microsoft.com/office/drawing/2014/main" id="{B0F46B32-4CE2-A40D-33FD-915B401C30CF}"/>
              </a:ext>
            </a:extLst>
          </p:cNvPr>
          <p:cNvSpPr/>
          <p:nvPr/>
        </p:nvSpPr>
        <p:spPr>
          <a:xfrm rot="10836266">
            <a:off x="1223534" y="349509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052045EA-9DD2-2CE5-B1BE-04400E478EFE}"/>
              </a:ext>
            </a:extLst>
          </p:cNvPr>
          <p:cNvSpPr/>
          <p:nvPr/>
        </p:nvSpPr>
        <p:spPr>
          <a:xfrm rot="10836266">
            <a:off x="1464456" y="327729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66E64EAF-09EA-823B-9212-A66826063BFD}"/>
              </a:ext>
            </a:extLst>
          </p:cNvPr>
          <p:cNvSpPr/>
          <p:nvPr/>
        </p:nvSpPr>
        <p:spPr>
          <a:xfrm rot="10836266">
            <a:off x="1171492" y="319391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111" name="Group 110">
            <a:extLst>
              <a:ext uri="{FF2B5EF4-FFF2-40B4-BE49-F238E27FC236}">
                <a16:creationId xmlns:a16="http://schemas.microsoft.com/office/drawing/2014/main" id="{EA88DFF1-B205-6089-D3AC-63113E7CD0B9}"/>
              </a:ext>
            </a:extLst>
          </p:cNvPr>
          <p:cNvGrpSpPr/>
          <p:nvPr/>
        </p:nvGrpSpPr>
        <p:grpSpPr>
          <a:xfrm rot="5436266">
            <a:off x="693986" y="2495014"/>
            <a:ext cx="634993" cy="660095"/>
            <a:chOff x="1054720" y="3840071"/>
            <a:chExt cx="789890" cy="730165"/>
          </a:xfrm>
        </p:grpSpPr>
        <p:sp>
          <p:nvSpPr>
            <p:cNvPr id="112" name="Oval 111">
              <a:extLst>
                <a:ext uri="{FF2B5EF4-FFF2-40B4-BE49-F238E27FC236}">
                  <a16:creationId xmlns:a16="http://schemas.microsoft.com/office/drawing/2014/main" id="{096BA7D5-3A5F-278C-5ED4-B7A7AF1AB453}"/>
                </a:ext>
              </a:extLst>
            </p:cNvPr>
            <p:cNvSpPr/>
            <p:nvPr/>
          </p:nvSpPr>
          <p:spPr>
            <a:xfrm rot="5400000">
              <a:off x="1697294" y="4361842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3" name="Oval 112">
              <a:extLst>
                <a:ext uri="{FF2B5EF4-FFF2-40B4-BE49-F238E27FC236}">
                  <a16:creationId xmlns:a16="http://schemas.microsoft.com/office/drawing/2014/main" id="{F0804262-F73F-5179-5E2C-32108081186F}"/>
                </a:ext>
              </a:extLst>
            </p:cNvPr>
            <p:cNvSpPr/>
            <p:nvPr/>
          </p:nvSpPr>
          <p:spPr>
            <a:xfrm rot="5400000">
              <a:off x="1323349" y="4422920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cxnSp>
          <p:nvCxnSpPr>
            <p:cNvPr id="114" name="Straight Connector 113">
              <a:extLst>
                <a:ext uri="{FF2B5EF4-FFF2-40B4-BE49-F238E27FC236}">
                  <a16:creationId xmlns:a16="http://schemas.microsoft.com/office/drawing/2014/main" id="{6DAD5DAD-112D-C224-267C-CCC3106720B5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141078" y="3931901"/>
              <a:ext cx="77675" cy="281276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441E5B8C-69A8-F6EC-620F-BF8209B6AFB3}"/>
                </a:ext>
              </a:extLst>
            </p:cNvPr>
            <p:cNvSpPr/>
            <p:nvPr/>
          </p:nvSpPr>
          <p:spPr>
            <a:xfrm rot="5400000">
              <a:off x="1159921" y="383473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C1A05510-072E-B8CC-3AA8-8882E56014AF}"/>
                </a:ext>
              </a:extLst>
            </p:cNvPr>
            <p:cNvSpPr/>
            <p:nvPr/>
          </p:nvSpPr>
          <p:spPr>
            <a:xfrm rot="5400000">
              <a:off x="1060052" y="4159757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1436F2A0-CD0D-9F4A-C216-694DDF09A989}"/>
                </a:ext>
              </a:extLst>
            </p:cNvPr>
            <p:cNvSpPr/>
            <p:nvPr/>
          </p:nvSpPr>
          <p:spPr>
            <a:xfrm rot="5400000">
              <a:off x="1433997" y="409867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119" name="Oval 118">
            <a:extLst>
              <a:ext uri="{FF2B5EF4-FFF2-40B4-BE49-F238E27FC236}">
                <a16:creationId xmlns:a16="http://schemas.microsoft.com/office/drawing/2014/main" id="{62B7BBDD-5908-F6EC-B54A-C42F92CC4BD6}"/>
              </a:ext>
            </a:extLst>
          </p:cNvPr>
          <p:cNvSpPr/>
          <p:nvPr/>
        </p:nvSpPr>
        <p:spPr>
          <a:xfrm rot="10836266">
            <a:off x="1396746" y="378057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3C0B13C-CB77-D28D-D975-6A5030B16F72}"/>
              </a:ext>
            </a:extLst>
          </p:cNvPr>
          <p:cNvCxnSpPr>
            <a:cxnSpLocks/>
          </p:cNvCxnSpPr>
          <p:nvPr/>
        </p:nvCxnSpPr>
        <p:spPr>
          <a:xfrm rot="16236266" flipH="1">
            <a:off x="585708" y="3264224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Oval 120">
            <a:extLst>
              <a:ext uri="{FF2B5EF4-FFF2-40B4-BE49-F238E27FC236}">
                <a16:creationId xmlns:a16="http://schemas.microsoft.com/office/drawing/2014/main" id="{2464E7A2-6538-DD90-B29E-349AF551AAE6}"/>
              </a:ext>
            </a:extLst>
          </p:cNvPr>
          <p:cNvSpPr/>
          <p:nvPr/>
        </p:nvSpPr>
        <p:spPr>
          <a:xfrm rot="10836266">
            <a:off x="698290" y="337254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5E714C53-0845-CB33-E28B-BED837BC0EFF}"/>
              </a:ext>
            </a:extLst>
          </p:cNvPr>
          <p:cNvSpPr/>
          <p:nvPr/>
        </p:nvSpPr>
        <p:spPr>
          <a:xfrm rot="10836266">
            <a:off x="405325" y="328916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6" name="Oval 125">
            <a:extLst>
              <a:ext uri="{FF2B5EF4-FFF2-40B4-BE49-F238E27FC236}">
                <a16:creationId xmlns:a16="http://schemas.microsoft.com/office/drawing/2014/main" id="{8DA18585-CC31-4BD4-DA9C-6776D2BF81DD}"/>
              </a:ext>
            </a:extLst>
          </p:cNvPr>
          <p:cNvSpPr/>
          <p:nvPr/>
        </p:nvSpPr>
        <p:spPr>
          <a:xfrm rot="10836266">
            <a:off x="444818" y="352370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1D00BDFA-563E-9BD6-1A82-ABB31F64DB94}"/>
              </a:ext>
            </a:extLst>
          </p:cNvPr>
          <p:cNvCxnSpPr>
            <a:cxnSpLocks/>
            <a:endCxn id="171" idx="4"/>
          </p:cNvCxnSpPr>
          <p:nvPr/>
        </p:nvCxnSpPr>
        <p:spPr>
          <a:xfrm>
            <a:off x="2143085" y="3326985"/>
            <a:ext cx="50436" cy="15883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E82BD403-6EDB-6CA8-8277-C8D2D914EBA9}"/>
              </a:ext>
            </a:extLst>
          </p:cNvPr>
          <p:cNvCxnSpPr>
            <a:cxnSpLocks/>
            <a:stCxn id="145" idx="7"/>
          </p:cNvCxnSpPr>
          <p:nvPr/>
        </p:nvCxnSpPr>
        <p:spPr>
          <a:xfrm flipH="1">
            <a:off x="2559388" y="3790646"/>
            <a:ext cx="185517" cy="17632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FFF5B017-C994-EA84-F704-4FF05EC23DFF}"/>
              </a:ext>
            </a:extLst>
          </p:cNvPr>
          <p:cNvCxnSpPr>
            <a:cxnSpLocks/>
            <a:stCxn id="155" idx="0"/>
            <a:endCxn id="145" idx="3"/>
          </p:cNvCxnSpPr>
          <p:nvPr/>
        </p:nvCxnSpPr>
        <p:spPr>
          <a:xfrm flipH="1">
            <a:off x="2836578" y="3579913"/>
            <a:ext cx="134365" cy="12492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62F43579-FD97-EC0C-EB9C-883933FE5EFE}"/>
              </a:ext>
            </a:extLst>
          </p:cNvPr>
          <p:cNvCxnSpPr>
            <a:cxnSpLocks/>
          </p:cNvCxnSpPr>
          <p:nvPr/>
        </p:nvCxnSpPr>
        <p:spPr>
          <a:xfrm flipH="1">
            <a:off x="2582087" y="4075356"/>
            <a:ext cx="280114" cy="19618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Oval 138">
            <a:extLst>
              <a:ext uri="{FF2B5EF4-FFF2-40B4-BE49-F238E27FC236}">
                <a16:creationId xmlns:a16="http://schemas.microsoft.com/office/drawing/2014/main" id="{3194E36F-96BF-219A-2BAC-770E2D5EE14F}"/>
              </a:ext>
            </a:extLst>
          </p:cNvPr>
          <p:cNvSpPr/>
          <p:nvPr/>
        </p:nvSpPr>
        <p:spPr>
          <a:xfrm rot="10836266">
            <a:off x="2532485" y="420955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DC5BC19D-9E0E-EDDC-06CF-6E19BFE7C471}"/>
              </a:ext>
            </a:extLst>
          </p:cNvPr>
          <p:cNvSpPr/>
          <p:nvPr/>
        </p:nvSpPr>
        <p:spPr>
          <a:xfrm rot="10836266">
            <a:off x="2773407" y="401918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BA53359B-F6CA-2B4E-BE24-05F3C2B43F6B}"/>
              </a:ext>
            </a:extLst>
          </p:cNvPr>
          <p:cNvCxnSpPr>
            <a:cxnSpLocks/>
          </p:cNvCxnSpPr>
          <p:nvPr/>
        </p:nvCxnSpPr>
        <p:spPr>
          <a:xfrm rot="16236266" flipH="1">
            <a:off x="2424453" y="3827390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5A5CDA46-EA16-851D-9217-1D77DAEB4B6E}"/>
              </a:ext>
            </a:extLst>
          </p:cNvPr>
          <p:cNvCxnSpPr>
            <a:cxnSpLocks/>
          </p:cNvCxnSpPr>
          <p:nvPr/>
        </p:nvCxnSpPr>
        <p:spPr>
          <a:xfrm rot="16236266" flipH="1">
            <a:off x="2613981" y="3578065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Oval 143">
            <a:extLst>
              <a:ext uri="{FF2B5EF4-FFF2-40B4-BE49-F238E27FC236}">
                <a16:creationId xmlns:a16="http://schemas.microsoft.com/office/drawing/2014/main" id="{D38ECEF5-6149-DFD7-F8FA-79894DC2C5A9}"/>
              </a:ext>
            </a:extLst>
          </p:cNvPr>
          <p:cNvSpPr/>
          <p:nvPr/>
        </p:nvSpPr>
        <p:spPr>
          <a:xfrm rot="10836266">
            <a:off x="2485640" y="390418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9E9A51C5-37E2-C60C-7A7A-8F09873A6BCE}"/>
              </a:ext>
            </a:extLst>
          </p:cNvPr>
          <p:cNvSpPr/>
          <p:nvPr/>
        </p:nvSpPr>
        <p:spPr>
          <a:xfrm rot="10836266">
            <a:off x="2726562" y="368638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BFFF4C25-8108-B15E-D017-55BE64A1251A}"/>
              </a:ext>
            </a:extLst>
          </p:cNvPr>
          <p:cNvSpPr/>
          <p:nvPr/>
        </p:nvSpPr>
        <p:spPr>
          <a:xfrm rot="10836266">
            <a:off x="2433598" y="360300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47" name="Straight Connector 146">
            <a:extLst>
              <a:ext uri="{FF2B5EF4-FFF2-40B4-BE49-F238E27FC236}">
                <a16:creationId xmlns:a16="http://schemas.microsoft.com/office/drawing/2014/main" id="{EE4610E1-BA6D-EF9C-AD32-6E92977D9584}"/>
              </a:ext>
            </a:extLst>
          </p:cNvPr>
          <p:cNvCxnSpPr>
            <a:cxnSpLocks/>
          </p:cNvCxnSpPr>
          <p:nvPr/>
        </p:nvCxnSpPr>
        <p:spPr>
          <a:xfrm rot="16236266" flipH="1">
            <a:off x="2846224" y="3380407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Straight Connector 153">
            <a:extLst>
              <a:ext uri="{FF2B5EF4-FFF2-40B4-BE49-F238E27FC236}">
                <a16:creationId xmlns:a16="http://schemas.microsoft.com/office/drawing/2014/main" id="{B8E34BD1-74AB-CCCF-0624-2D6ABAD884D5}"/>
              </a:ext>
            </a:extLst>
          </p:cNvPr>
          <p:cNvCxnSpPr>
            <a:cxnSpLocks/>
          </p:cNvCxnSpPr>
          <p:nvPr/>
        </p:nvCxnSpPr>
        <p:spPr>
          <a:xfrm rot="16236266" flipH="1">
            <a:off x="3035753" y="3131082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Oval 154">
            <a:extLst>
              <a:ext uri="{FF2B5EF4-FFF2-40B4-BE49-F238E27FC236}">
                <a16:creationId xmlns:a16="http://schemas.microsoft.com/office/drawing/2014/main" id="{921F1755-F6B2-5E2C-EF77-8E89EAEF91C6}"/>
              </a:ext>
            </a:extLst>
          </p:cNvPr>
          <p:cNvSpPr/>
          <p:nvPr/>
        </p:nvSpPr>
        <p:spPr>
          <a:xfrm rot="10836266">
            <a:off x="2907412" y="345720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6" name="Oval 155">
            <a:extLst>
              <a:ext uri="{FF2B5EF4-FFF2-40B4-BE49-F238E27FC236}">
                <a16:creationId xmlns:a16="http://schemas.microsoft.com/office/drawing/2014/main" id="{2F9FC2CB-139D-5163-ACE3-234E3C4AC78B}"/>
              </a:ext>
            </a:extLst>
          </p:cNvPr>
          <p:cNvSpPr/>
          <p:nvPr/>
        </p:nvSpPr>
        <p:spPr>
          <a:xfrm rot="10836266">
            <a:off x="3148334" y="323940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57" name="Oval 156">
            <a:extLst>
              <a:ext uri="{FF2B5EF4-FFF2-40B4-BE49-F238E27FC236}">
                <a16:creationId xmlns:a16="http://schemas.microsoft.com/office/drawing/2014/main" id="{1A416FCD-ADED-7EC0-FAB9-461D06BC252F}"/>
              </a:ext>
            </a:extLst>
          </p:cNvPr>
          <p:cNvSpPr/>
          <p:nvPr/>
        </p:nvSpPr>
        <p:spPr>
          <a:xfrm rot="10836266">
            <a:off x="2855370" y="315602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58" name="Straight Connector 157">
            <a:extLst>
              <a:ext uri="{FF2B5EF4-FFF2-40B4-BE49-F238E27FC236}">
                <a16:creationId xmlns:a16="http://schemas.microsoft.com/office/drawing/2014/main" id="{7CD38F75-DE2C-962C-D3DA-0159C82EB7D9}"/>
              </a:ext>
            </a:extLst>
          </p:cNvPr>
          <p:cNvCxnSpPr>
            <a:cxnSpLocks/>
          </p:cNvCxnSpPr>
          <p:nvPr/>
        </p:nvCxnSpPr>
        <p:spPr>
          <a:xfrm rot="16236266">
            <a:off x="2492642" y="2832226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Straight Connector 158">
            <a:extLst>
              <a:ext uri="{FF2B5EF4-FFF2-40B4-BE49-F238E27FC236}">
                <a16:creationId xmlns:a16="http://schemas.microsoft.com/office/drawing/2014/main" id="{933A3D60-2C41-71E5-0C04-F44435274607}"/>
              </a:ext>
            </a:extLst>
          </p:cNvPr>
          <p:cNvCxnSpPr>
            <a:cxnSpLocks/>
          </p:cNvCxnSpPr>
          <p:nvPr/>
        </p:nvCxnSpPr>
        <p:spPr>
          <a:xfrm rot="16236266" flipH="1">
            <a:off x="2546179" y="265359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Straight Connector 159">
            <a:extLst>
              <a:ext uri="{FF2B5EF4-FFF2-40B4-BE49-F238E27FC236}">
                <a16:creationId xmlns:a16="http://schemas.microsoft.com/office/drawing/2014/main" id="{D64660C2-C2CA-5AFE-4340-14D59C074184}"/>
              </a:ext>
            </a:extLst>
          </p:cNvPr>
          <p:cNvCxnSpPr>
            <a:cxnSpLocks/>
          </p:cNvCxnSpPr>
          <p:nvPr/>
        </p:nvCxnSpPr>
        <p:spPr>
          <a:xfrm rot="16236266" flipH="1">
            <a:off x="2356651" y="2902921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1" name="Oval 160">
            <a:extLst>
              <a:ext uri="{FF2B5EF4-FFF2-40B4-BE49-F238E27FC236}">
                <a16:creationId xmlns:a16="http://schemas.microsoft.com/office/drawing/2014/main" id="{0A2ECEEC-210F-1979-96E5-71524BF54FAD}"/>
              </a:ext>
            </a:extLst>
          </p:cNvPr>
          <p:cNvSpPr/>
          <p:nvPr/>
        </p:nvSpPr>
        <p:spPr>
          <a:xfrm rot="10836266">
            <a:off x="2417838" y="297971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2" name="Oval 161">
            <a:extLst>
              <a:ext uri="{FF2B5EF4-FFF2-40B4-BE49-F238E27FC236}">
                <a16:creationId xmlns:a16="http://schemas.microsoft.com/office/drawing/2014/main" id="{66077BA8-309B-F3D8-ED48-5B1290AFE8B1}"/>
              </a:ext>
            </a:extLst>
          </p:cNvPr>
          <p:cNvSpPr/>
          <p:nvPr/>
        </p:nvSpPr>
        <p:spPr>
          <a:xfrm rot="10836266">
            <a:off x="2365796" y="267853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68CA8ABE-9939-1C29-44C2-B8AEF21F671B}"/>
              </a:ext>
            </a:extLst>
          </p:cNvPr>
          <p:cNvCxnSpPr>
            <a:cxnSpLocks/>
          </p:cNvCxnSpPr>
          <p:nvPr/>
        </p:nvCxnSpPr>
        <p:spPr>
          <a:xfrm rot="16236266" flipH="1">
            <a:off x="2786307" y="2444453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4" name="Oval 163">
            <a:extLst>
              <a:ext uri="{FF2B5EF4-FFF2-40B4-BE49-F238E27FC236}">
                <a16:creationId xmlns:a16="http://schemas.microsoft.com/office/drawing/2014/main" id="{B6A008A3-7B07-D44E-0E8F-1145ED05074A}"/>
              </a:ext>
            </a:extLst>
          </p:cNvPr>
          <p:cNvSpPr/>
          <p:nvPr/>
        </p:nvSpPr>
        <p:spPr>
          <a:xfrm rot="10836266">
            <a:off x="2898889" y="255277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5" name="Oval 164">
            <a:extLst>
              <a:ext uri="{FF2B5EF4-FFF2-40B4-BE49-F238E27FC236}">
                <a16:creationId xmlns:a16="http://schemas.microsoft.com/office/drawing/2014/main" id="{79FA8B70-C8A6-38E9-0B2A-C08AE13403BE}"/>
              </a:ext>
            </a:extLst>
          </p:cNvPr>
          <p:cNvSpPr/>
          <p:nvPr/>
        </p:nvSpPr>
        <p:spPr>
          <a:xfrm rot="10836266">
            <a:off x="2605924" y="246939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6" name="Oval 165">
            <a:extLst>
              <a:ext uri="{FF2B5EF4-FFF2-40B4-BE49-F238E27FC236}">
                <a16:creationId xmlns:a16="http://schemas.microsoft.com/office/drawing/2014/main" id="{1B619E79-DA2B-D84E-501E-31C8846727A5}"/>
              </a:ext>
            </a:extLst>
          </p:cNvPr>
          <p:cNvSpPr/>
          <p:nvPr/>
        </p:nvSpPr>
        <p:spPr>
          <a:xfrm rot="10836266">
            <a:off x="2657967" y="277057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67" name="Oval 166">
            <a:extLst>
              <a:ext uri="{FF2B5EF4-FFF2-40B4-BE49-F238E27FC236}">
                <a16:creationId xmlns:a16="http://schemas.microsoft.com/office/drawing/2014/main" id="{0B125CD9-399F-3C36-7B4D-05FCA38D2B06}"/>
              </a:ext>
            </a:extLst>
          </p:cNvPr>
          <p:cNvSpPr/>
          <p:nvPr/>
        </p:nvSpPr>
        <p:spPr>
          <a:xfrm rot="10836266">
            <a:off x="3080624" y="374267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68" name="Straight Connector 167">
            <a:extLst>
              <a:ext uri="{FF2B5EF4-FFF2-40B4-BE49-F238E27FC236}">
                <a16:creationId xmlns:a16="http://schemas.microsoft.com/office/drawing/2014/main" id="{E3938288-B91B-94A3-6013-DC6CD37B98EE}"/>
              </a:ext>
            </a:extLst>
          </p:cNvPr>
          <p:cNvCxnSpPr>
            <a:cxnSpLocks/>
          </p:cNvCxnSpPr>
          <p:nvPr/>
        </p:nvCxnSpPr>
        <p:spPr>
          <a:xfrm rot="16236266" flipH="1">
            <a:off x="2269585" y="322633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9" name="Oval 168">
            <a:extLst>
              <a:ext uri="{FF2B5EF4-FFF2-40B4-BE49-F238E27FC236}">
                <a16:creationId xmlns:a16="http://schemas.microsoft.com/office/drawing/2014/main" id="{7939DA99-FE46-DB26-9B6E-DF1367927DBE}"/>
              </a:ext>
            </a:extLst>
          </p:cNvPr>
          <p:cNvSpPr/>
          <p:nvPr/>
        </p:nvSpPr>
        <p:spPr>
          <a:xfrm rot="10836266">
            <a:off x="2382167" y="333465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0" name="Oval 169">
            <a:extLst>
              <a:ext uri="{FF2B5EF4-FFF2-40B4-BE49-F238E27FC236}">
                <a16:creationId xmlns:a16="http://schemas.microsoft.com/office/drawing/2014/main" id="{B2012C18-E440-09FF-E2EE-4CCC1E08F988}"/>
              </a:ext>
            </a:extLst>
          </p:cNvPr>
          <p:cNvSpPr/>
          <p:nvPr/>
        </p:nvSpPr>
        <p:spPr>
          <a:xfrm rot="10836266">
            <a:off x="2089202" y="325127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1" name="Oval 170">
            <a:extLst>
              <a:ext uri="{FF2B5EF4-FFF2-40B4-BE49-F238E27FC236}">
                <a16:creationId xmlns:a16="http://schemas.microsoft.com/office/drawing/2014/main" id="{663AE861-9E59-6547-4FAC-6734F163E9B6}"/>
              </a:ext>
            </a:extLst>
          </p:cNvPr>
          <p:cNvSpPr/>
          <p:nvPr/>
        </p:nvSpPr>
        <p:spPr>
          <a:xfrm rot="10836266">
            <a:off x="2128695" y="348581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72" name="Straight Connector 171">
            <a:extLst>
              <a:ext uri="{FF2B5EF4-FFF2-40B4-BE49-F238E27FC236}">
                <a16:creationId xmlns:a16="http://schemas.microsoft.com/office/drawing/2014/main" id="{C4FFBB4D-2E97-4F32-B380-409E485772CD}"/>
              </a:ext>
            </a:extLst>
          </p:cNvPr>
          <p:cNvCxnSpPr>
            <a:cxnSpLocks/>
          </p:cNvCxnSpPr>
          <p:nvPr/>
        </p:nvCxnSpPr>
        <p:spPr>
          <a:xfrm rot="19288001">
            <a:off x="6558092" y="3461677"/>
            <a:ext cx="286226" cy="3375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Straight Connector 172">
            <a:extLst>
              <a:ext uri="{FF2B5EF4-FFF2-40B4-BE49-F238E27FC236}">
                <a16:creationId xmlns:a16="http://schemas.microsoft.com/office/drawing/2014/main" id="{30009251-3C74-27EB-7EBA-984E7D7C63FB}"/>
              </a:ext>
            </a:extLst>
          </p:cNvPr>
          <p:cNvCxnSpPr>
            <a:cxnSpLocks/>
            <a:stCxn id="209" idx="4"/>
          </p:cNvCxnSpPr>
          <p:nvPr/>
        </p:nvCxnSpPr>
        <p:spPr>
          <a:xfrm flipH="1" flipV="1">
            <a:off x="6522254" y="3300933"/>
            <a:ext cx="39340" cy="22619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4" name="Straight Connector 173">
            <a:extLst>
              <a:ext uri="{FF2B5EF4-FFF2-40B4-BE49-F238E27FC236}">
                <a16:creationId xmlns:a16="http://schemas.microsoft.com/office/drawing/2014/main" id="{E7E6E2DB-2903-CB12-F1E0-25BA25B75420}"/>
              </a:ext>
            </a:extLst>
          </p:cNvPr>
          <p:cNvCxnSpPr>
            <a:cxnSpLocks/>
          </p:cNvCxnSpPr>
          <p:nvPr/>
        </p:nvCxnSpPr>
        <p:spPr>
          <a:xfrm rot="5436266" flipV="1">
            <a:off x="7016987" y="2936267"/>
            <a:ext cx="376093" cy="16929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5" name="Straight Connector 174">
            <a:extLst>
              <a:ext uri="{FF2B5EF4-FFF2-40B4-BE49-F238E27FC236}">
                <a16:creationId xmlns:a16="http://schemas.microsoft.com/office/drawing/2014/main" id="{DFE141C2-FAD4-95DD-610A-56CDB3EC8EB6}"/>
              </a:ext>
            </a:extLst>
          </p:cNvPr>
          <p:cNvCxnSpPr>
            <a:cxnSpLocks/>
          </p:cNvCxnSpPr>
          <p:nvPr/>
        </p:nvCxnSpPr>
        <p:spPr>
          <a:xfrm rot="5436266">
            <a:off x="7142667" y="3530137"/>
            <a:ext cx="220467" cy="17144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6" name="Straight Connector 175">
            <a:extLst>
              <a:ext uri="{FF2B5EF4-FFF2-40B4-BE49-F238E27FC236}">
                <a16:creationId xmlns:a16="http://schemas.microsoft.com/office/drawing/2014/main" id="{A3E0AD41-B159-200A-868D-03D92D45D5EE}"/>
              </a:ext>
            </a:extLst>
          </p:cNvPr>
          <p:cNvCxnSpPr>
            <a:cxnSpLocks/>
            <a:stCxn id="179" idx="7"/>
          </p:cNvCxnSpPr>
          <p:nvPr/>
        </p:nvCxnSpPr>
        <p:spPr>
          <a:xfrm flipH="1">
            <a:off x="6985428" y="4087089"/>
            <a:ext cx="174478" cy="18426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7" name="Straight Connector 176">
            <a:extLst>
              <a:ext uri="{FF2B5EF4-FFF2-40B4-BE49-F238E27FC236}">
                <a16:creationId xmlns:a16="http://schemas.microsoft.com/office/drawing/2014/main" id="{C41EBDE3-1D86-38DD-9D1D-869B94590F53}"/>
              </a:ext>
            </a:extLst>
          </p:cNvPr>
          <p:cNvCxnSpPr>
            <a:cxnSpLocks/>
            <a:stCxn id="207" idx="1"/>
            <a:endCxn id="185" idx="1"/>
          </p:cNvCxnSpPr>
          <p:nvPr/>
        </p:nvCxnSpPr>
        <p:spPr>
          <a:xfrm>
            <a:off x="6859427" y="3440093"/>
            <a:ext cx="51428" cy="259208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8" name="Oval 177">
            <a:extLst>
              <a:ext uri="{FF2B5EF4-FFF2-40B4-BE49-F238E27FC236}">
                <a16:creationId xmlns:a16="http://schemas.microsoft.com/office/drawing/2014/main" id="{8ABEDFF4-EE53-3EFA-D3DF-4EECDC098A5D}"/>
              </a:ext>
            </a:extLst>
          </p:cNvPr>
          <p:cNvSpPr/>
          <p:nvPr/>
        </p:nvSpPr>
        <p:spPr>
          <a:xfrm rot="10836266">
            <a:off x="6900641" y="420062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79" name="Oval 178">
            <a:extLst>
              <a:ext uri="{FF2B5EF4-FFF2-40B4-BE49-F238E27FC236}">
                <a16:creationId xmlns:a16="http://schemas.microsoft.com/office/drawing/2014/main" id="{048E74AD-8995-6E46-A0E6-501AC4D659A6}"/>
              </a:ext>
            </a:extLst>
          </p:cNvPr>
          <p:cNvSpPr/>
          <p:nvPr/>
        </p:nvSpPr>
        <p:spPr>
          <a:xfrm rot="10836266">
            <a:off x="7141563" y="398282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80" name="Straight Connector 179">
            <a:extLst>
              <a:ext uri="{FF2B5EF4-FFF2-40B4-BE49-F238E27FC236}">
                <a16:creationId xmlns:a16="http://schemas.microsoft.com/office/drawing/2014/main" id="{817302DA-C255-E151-E67D-AD737AC0C73F}"/>
              </a:ext>
            </a:extLst>
          </p:cNvPr>
          <p:cNvCxnSpPr>
            <a:cxnSpLocks/>
          </p:cNvCxnSpPr>
          <p:nvPr/>
        </p:nvCxnSpPr>
        <p:spPr>
          <a:xfrm rot="16236266" flipH="1">
            <a:off x="6792609" y="3818468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Straight Connector 180">
            <a:extLst>
              <a:ext uri="{FF2B5EF4-FFF2-40B4-BE49-F238E27FC236}">
                <a16:creationId xmlns:a16="http://schemas.microsoft.com/office/drawing/2014/main" id="{A64854EE-E9BF-5F4B-9514-2A18AC1182FB}"/>
              </a:ext>
            </a:extLst>
          </p:cNvPr>
          <p:cNvCxnSpPr>
            <a:cxnSpLocks/>
          </p:cNvCxnSpPr>
          <p:nvPr/>
        </p:nvCxnSpPr>
        <p:spPr>
          <a:xfrm rot="16236266">
            <a:off x="6940652" y="3725447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2" name="Straight Connector 181">
            <a:extLst>
              <a:ext uri="{FF2B5EF4-FFF2-40B4-BE49-F238E27FC236}">
                <a16:creationId xmlns:a16="http://schemas.microsoft.com/office/drawing/2014/main" id="{5E1D0B14-6333-5FF0-2BB8-93A32A59274A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82136" y="3569143"/>
            <a:ext cx="62443" cy="25428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3" name="Oval 182">
            <a:extLst>
              <a:ext uri="{FF2B5EF4-FFF2-40B4-BE49-F238E27FC236}">
                <a16:creationId xmlns:a16="http://schemas.microsoft.com/office/drawing/2014/main" id="{EE6F66D6-6345-9D03-A6E7-564E4C976BF3}"/>
              </a:ext>
            </a:extLst>
          </p:cNvPr>
          <p:cNvSpPr/>
          <p:nvPr/>
        </p:nvSpPr>
        <p:spPr>
          <a:xfrm rot="10836266">
            <a:off x="6853796" y="389526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4" name="Oval 183">
            <a:extLst>
              <a:ext uri="{FF2B5EF4-FFF2-40B4-BE49-F238E27FC236}">
                <a16:creationId xmlns:a16="http://schemas.microsoft.com/office/drawing/2014/main" id="{21DAFC07-9609-01BE-5F43-5EBE9BE908ED}"/>
              </a:ext>
            </a:extLst>
          </p:cNvPr>
          <p:cNvSpPr/>
          <p:nvPr/>
        </p:nvSpPr>
        <p:spPr>
          <a:xfrm rot="10836266">
            <a:off x="7094718" y="367746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7538131C-7D17-6FA8-3FF2-3DC4D68FCBAE}"/>
              </a:ext>
            </a:extLst>
          </p:cNvPr>
          <p:cNvSpPr/>
          <p:nvPr/>
        </p:nvSpPr>
        <p:spPr>
          <a:xfrm rot="10836266">
            <a:off x="6801754" y="359408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9534A38B-A682-D565-4270-FBDC8F0C5648}"/>
              </a:ext>
            </a:extLst>
          </p:cNvPr>
          <p:cNvCxnSpPr>
            <a:cxnSpLocks/>
          </p:cNvCxnSpPr>
          <p:nvPr/>
        </p:nvCxnSpPr>
        <p:spPr>
          <a:xfrm rot="16236266" flipH="1">
            <a:off x="7214382" y="3371486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443117A6-0C51-FAF5-A379-507AFF5F60F6}"/>
              </a:ext>
            </a:extLst>
          </p:cNvPr>
          <p:cNvCxnSpPr>
            <a:cxnSpLocks/>
          </p:cNvCxnSpPr>
          <p:nvPr/>
        </p:nvCxnSpPr>
        <p:spPr>
          <a:xfrm rot="16236266">
            <a:off x="7362426" y="3278465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92218B71-970F-B8FA-2BDA-860718709092}"/>
              </a:ext>
            </a:extLst>
          </p:cNvPr>
          <p:cNvCxnSpPr>
            <a:cxnSpLocks/>
          </p:cNvCxnSpPr>
          <p:nvPr/>
        </p:nvCxnSpPr>
        <p:spPr>
          <a:xfrm rot="16236266" flipH="1">
            <a:off x="7403911" y="312216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9" name="Oval 188">
            <a:extLst>
              <a:ext uri="{FF2B5EF4-FFF2-40B4-BE49-F238E27FC236}">
                <a16:creationId xmlns:a16="http://schemas.microsoft.com/office/drawing/2014/main" id="{FDECCDA2-EC3C-19ED-4487-EA6E5312D061}"/>
              </a:ext>
            </a:extLst>
          </p:cNvPr>
          <p:cNvSpPr/>
          <p:nvPr/>
        </p:nvSpPr>
        <p:spPr>
          <a:xfrm rot="10836266">
            <a:off x="7275570" y="344828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8FA39E2D-4038-B569-70C9-5CB3855E57E1}"/>
              </a:ext>
            </a:extLst>
          </p:cNvPr>
          <p:cNvSpPr/>
          <p:nvPr/>
        </p:nvSpPr>
        <p:spPr>
          <a:xfrm rot="10836266">
            <a:off x="7516492" y="323048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506D3A5D-533C-2A6F-70AE-DC68F80B4A2C}"/>
              </a:ext>
            </a:extLst>
          </p:cNvPr>
          <p:cNvSpPr/>
          <p:nvPr/>
        </p:nvSpPr>
        <p:spPr>
          <a:xfrm rot="10836266">
            <a:off x="7223528" y="314710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4F18595D-0F43-AE5E-2A8E-4098E3CB1C25}"/>
              </a:ext>
            </a:extLst>
          </p:cNvPr>
          <p:cNvCxnSpPr>
            <a:cxnSpLocks/>
          </p:cNvCxnSpPr>
          <p:nvPr/>
        </p:nvCxnSpPr>
        <p:spPr>
          <a:xfrm rot="16236266">
            <a:off x="6798712" y="2507657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3" name="Straight Connector 192">
            <a:extLst>
              <a:ext uri="{FF2B5EF4-FFF2-40B4-BE49-F238E27FC236}">
                <a16:creationId xmlns:a16="http://schemas.microsoft.com/office/drawing/2014/main" id="{131228D9-680D-4199-A3D0-27A292FBE34D}"/>
              </a:ext>
            </a:extLst>
          </p:cNvPr>
          <p:cNvCxnSpPr>
            <a:cxnSpLocks/>
          </p:cNvCxnSpPr>
          <p:nvPr/>
        </p:nvCxnSpPr>
        <p:spPr>
          <a:xfrm rot="16236266">
            <a:off x="6860800" y="2823304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4" name="Straight Connector 193">
            <a:extLst>
              <a:ext uri="{FF2B5EF4-FFF2-40B4-BE49-F238E27FC236}">
                <a16:creationId xmlns:a16="http://schemas.microsoft.com/office/drawing/2014/main" id="{30DCF013-59CB-BBC5-AFE5-7370F566BB46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14337" y="2644674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5" name="Straight Connector 194">
            <a:extLst>
              <a:ext uri="{FF2B5EF4-FFF2-40B4-BE49-F238E27FC236}">
                <a16:creationId xmlns:a16="http://schemas.microsoft.com/office/drawing/2014/main" id="{C42AD769-D40B-83EA-987A-9C6E1939F3CD}"/>
              </a:ext>
            </a:extLst>
          </p:cNvPr>
          <p:cNvCxnSpPr>
            <a:cxnSpLocks/>
          </p:cNvCxnSpPr>
          <p:nvPr/>
        </p:nvCxnSpPr>
        <p:spPr>
          <a:xfrm rot="16236266" flipH="1">
            <a:off x="6724809" y="2893999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6" name="Oval 195">
            <a:extLst>
              <a:ext uri="{FF2B5EF4-FFF2-40B4-BE49-F238E27FC236}">
                <a16:creationId xmlns:a16="http://schemas.microsoft.com/office/drawing/2014/main" id="{541D06D5-1416-D01A-5B9C-B8AF6096D10D}"/>
              </a:ext>
            </a:extLst>
          </p:cNvPr>
          <p:cNvSpPr/>
          <p:nvPr/>
        </p:nvSpPr>
        <p:spPr>
          <a:xfrm rot="10836266">
            <a:off x="6785996" y="297079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2C417B36-6C05-5E74-43A2-03C55398DB00}"/>
              </a:ext>
            </a:extLst>
          </p:cNvPr>
          <p:cNvSpPr/>
          <p:nvPr/>
        </p:nvSpPr>
        <p:spPr>
          <a:xfrm rot="10836266">
            <a:off x="6733954" y="266961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98" name="Straight Connector 197">
            <a:extLst>
              <a:ext uri="{FF2B5EF4-FFF2-40B4-BE49-F238E27FC236}">
                <a16:creationId xmlns:a16="http://schemas.microsoft.com/office/drawing/2014/main" id="{0BF51826-32A5-0F72-455E-33958EBAC0C0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64938" y="2684856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9" name="Straight Connector 198">
            <a:extLst>
              <a:ext uri="{FF2B5EF4-FFF2-40B4-BE49-F238E27FC236}">
                <a16:creationId xmlns:a16="http://schemas.microsoft.com/office/drawing/2014/main" id="{6B27E871-BBE8-A729-BA60-052D26BA9E8C}"/>
              </a:ext>
            </a:extLst>
          </p:cNvPr>
          <p:cNvCxnSpPr>
            <a:cxnSpLocks/>
          </p:cNvCxnSpPr>
          <p:nvPr/>
        </p:nvCxnSpPr>
        <p:spPr>
          <a:xfrm rot="16236266">
            <a:off x="7112980" y="2591835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0" name="Straight Connector 199">
            <a:extLst>
              <a:ext uri="{FF2B5EF4-FFF2-40B4-BE49-F238E27FC236}">
                <a16:creationId xmlns:a16="http://schemas.microsoft.com/office/drawing/2014/main" id="{A17C03DC-8D91-C690-E0B7-BB8C44EDA2D1}"/>
              </a:ext>
            </a:extLst>
          </p:cNvPr>
          <p:cNvCxnSpPr>
            <a:cxnSpLocks/>
          </p:cNvCxnSpPr>
          <p:nvPr/>
        </p:nvCxnSpPr>
        <p:spPr>
          <a:xfrm rot="16236266" flipH="1">
            <a:off x="7154465" y="243553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2" name="Oval 201">
            <a:extLst>
              <a:ext uri="{FF2B5EF4-FFF2-40B4-BE49-F238E27FC236}">
                <a16:creationId xmlns:a16="http://schemas.microsoft.com/office/drawing/2014/main" id="{903AD15E-A817-C832-3330-DCAD765196B9}"/>
              </a:ext>
            </a:extLst>
          </p:cNvPr>
          <p:cNvSpPr/>
          <p:nvPr/>
        </p:nvSpPr>
        <p:spPr>
          <a:xfrm rot="10836266">
            <a:off x="7267047" y="254385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B3FD937E-4A42-B86C-03A2-2CB2D4DF7947}"/>
              </a:ext>
            </a:extLst>
          </p:cNvPr>
          <p:cNvSpPr/>
          <p:nvPr/>
        </p:nvSpPr>
        <p:spPr>
          <a:xfrm rot="10836266">
            <a:off x="6974082" y="246047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3DBA9C70-0640-610A-5C79-3636C588C0EB}"/>
              </a:ext>
            </a:extLst>
          </p:cNvPr>
          <p:cNvSpPr/>
          <p:nvPr/>
        </p:nvSpPr>
        <p:spPr>
          <a:xfrm rot="10836266">
            <a:off x="7026125" y="276165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96B0B09B-D7D9-286C-D41F-3C79BF81AB3F}"/>
              </a:ext>
            </a:extLst>
          </p:cNvPr>
          <p:cNvSpPr/>
          <p:nvPr/>
        </p:nvSpPr>
        <p:spPr>
          <a:xfrm rot="10836266">
            <a:off x="7448782" y="3733758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4216B747-D759-2383-0B30-7A0204A2EB7D}"/>
              </a:ext>
            </a:extLst>
          </p:cNvPr>
          <p:cNvCxnSpPr>
            <a:cxnSpLocks/>
          </p:cNvCxnSpPr>
          <p:nvPr/>
        </p:nvCxnSpPr>
        <p:spPr>
          <a:xfrm rot="16236266" flipH="1">
            <a:off x="6637743" y="3217410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7" name="Oval 206">
            <a:extLst>
              <a:ext uri="{FF2B5EF4-FFF2-40B4-BE49-F238E27FC236}">
                <a16:creationId xmlns:a16="http://schemas.microsoft.com/office/drawing/2014/main" id="{D6278276-537D-E790-398B-FA69A0E1443F}"/>
              </a:ext>
            </a:extLst>
          </p:cNvPr>
          <p:cNvSpPr/>
          <p:nvPr/>
        </p:nvSpPr>
        <p:spPr>
          <a:xfrm rot="10836266">
            <a:off x="6750326" y="333487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0442217C-21D4-32CB-88D7-2EA6946A598A}"/>
              </a:ext>
            </a:extLst>
          </p:cNvPr>
          <p:cNvSpPr/>
          <p:nvPr/>
        </p:nvSpPr>
        <p:spPr>
          <a:xfrm rot="10836266">
            <a:off x="6475649" y="323320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05AC5F6E-1A68-1D05-9571-A3876D3E592C}"/>
              </a:ext>
            </a:extLst>
          </p:cNvPr>
          <p:cNvSpPr/>
          <p:nvPr/>
        </p:nvSpPr>
        <p:spPr>
          <a:xfrm rot="10836266">
            <a:off x="6496768" y="352712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0" name="Freeform 209">
            <a:extLst>
              <a:ext uri="{FF2B5EF4-FFF2-40B4-BE49-F238E27FC236}">
                <a16:creationId xmlns:a16="http://schemas.microsoft.com/office/drawing/2014/main" id="{B389CFA6-41A6-0A95-39E9-AF9633334DA2}"/>
              </a:ext>
            </a:extLst>
          </p:cNvPr>
          <p:cNvSpPr/>
          <p:nvPr/>
        </p:nvSpPr>
        <p:spPr>
          <a:xfrm>
            <a:off x="2377440" y="3761017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4" name="Straight Arrow Connector 213">
            <a:extLst>
              <a:ext uri="{FF2B5EF4-FFF2-40B4-BE49-F238E27FC236}">
                <a16:creationId xmlns:a16="http://schemas.microsoft.com/office/drawing/2014/main" id="{9B79776B-2A7C-5F35-91A8-089E42F7F431}"/>
              </a:ext>
            </a:extLst>
          </p:cNvPr>
          <p:cNvCxnSpPr/>
          <p:nvPr/>
        </p:nvCxnSpPr>
        <p:spPr>
          <a:xfrm>
            <a:off x="403437" y="4512329"/>
            <a:ext cx="7199711" cy="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089D1F72-5AA6-E931-C53B-D4372551AB27}"/>
              </a:ext>
            </a:extLst>
          </p:cNvPr>
          <p:cNvSpPr txBox="1"/>
          <p:nvPr/>
        </p:nvSpPr>
        <p:spPr>
          <a:xfrm>
            <a:off x="393640" y="4523039"/>
            <a:ext cx="1768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576263" algn="l"/>
              </a:tabLst>
            </a:pPr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Neurodevelopment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C044CA87-3CE2-F621-B1E9-645530DB5602}"/>
                  </a:ext>
                </a:extLst>
              </p:cNvPr>
              <p:cNvSpPr txBox="1"/>
              <p:nvPr/>
            </p:nvSpPr>
            <p:spPr>
              <a:xfrm>
                <a:off x="453752" y="2229886"/>
                <a:ext cx="113407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𝐷𝑒𝑛𝑠𝑖𝑡𝑦</m:t>
                      </m:r>
                      <m:r>
                        <a:rPr lang="en-US" sz="105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0.04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16" name="TextBox 215">
                <a:extLst>
                  <a:ext uri="{FF2B5EF4-FFF2-40B4-BE49-F238E27FC236}">
                    <a16:creationId xmlns:a16="http://schemas.microsoft.com/office/drawing/2014/main" id="{C044CA87-3CE2-F621-B1E9-645530DB56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3752" y="2229886"/>
                <a:ext cx="1134076" cy="25391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FEA3C7E3-A90B-1086-DA4C-706962F930DE}"/>
                  </a:ext>
                </a:extLst>
              </p:cNvPr>
              <p:cNvSpPr txBox="1"/>
              <p:nvPr/>
            </p:nvSpPr>
            <p:spPr>
              <a:xfrm>
                <a:off x="2205629" y="2187073"/>
                <a:ext cx="113407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𝐷𝑒𝑛𝑠𝑖𝑡𝑦</m:t>
                      </m:r>
                      <m:r>
                        <a:rPr lang="en-US" sz="105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0.11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17" name="TextBox 216">
                <a:extLst>
                  <a:ext uri="{FF2B5EF4-FFF2-40B4-BE49-F238E27FC236}">
                    <a16:creationId xmlns:a16="http://schemas.microsoft.com/office/drawing/2014/main" id="{FEA3C7E3-A90B-1086-DA4C-706962F930D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05629" y="2187073"/>
                <a:ext cx="1134076" cy="253916"/>
              </a:xfrm>
              <a:prstGeom prst="rect">
                <a:avLst/>
              </a:prstGeom>
              <a:blipFill>
                <a:blip r:embed="rId6"/>
                <a:stretch>
                  <a:fillRect b="-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2F5AB649-5781-1483-4C69-4F9EB51DB6F6}"/>
                  </a:ext>
                </a:extLst>
              </p:cNvPr>
              <p:cNvSpPr txBox="1"/>
              <p:nvPr/>
            </p:nvSpPr>
            <p:spPr>
              <a:xfrm>
                <a:off x="4265354" y="2153175"/>
                <a:ext cx="113407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𝐷𝑒𝑛𝑠𝑖𝑡𝑦</m:t>
                      </m:r>
                      <m:r>
                        <a:rPr lang="en-US" sz="105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0.15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18" name="TextBox 217">
                <a:extLst>
                  <a:ext uri="{FF2B5EF4-FFF2-40B4-BE49-F238E27FC236}">
                    <a16:creationId xmlns:a16="http://schemas.microsoft.com/office/drawing/2014/main" id="{2F5AB649-5781-1483-4C69-4F9EB51DB6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5354" y="2153175"/>
                <a:ext cx="1134076" cy="253916"/>
              </a:xfrm>
              <a:prstGeom prst="rect">
                <a:avLst/>
              </a:prstGeom>
              <a:blipFill>
                <a:blip r:embed="rId7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D8F914FE-750D-7CA9-0D7C-18EDB36C7B01}"/>
                  </a:ext>
                </a:extLst>
              </p:cNvPr>
              <p:cNvSpPr txBox="1"/>
              <p:nvPr/>
            </p:nvSpPr>
            <p:spPr>
              <a:xfrm>
                <a:off x="6247467" y="2166381"/>
                <a:ext cx="1134076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𝐷𝑒𝑛𝑠𝑖𝑡𝑦</m:t>
                      </m:r>
                      <m:r>
                        <a:rPr lang="en-US" sz="105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fr-CA" sz="1050" b="0" i="1" dirty="0" smtClean="0">
                          <a:latin typeface="Cambria Math" panose="02040503050406030204" pitchFamily="18" charset="0"/>
                        </a:rPr>
                        <m:t>0.20</m:t>
                      </m:r>
                    </m:oMath>
                  </m:oMathPara>
                </a14:m>
                <a:endParaRPr lang="en-US" sz="1050" dirty="0"/>
              </a:p>
            </p:txBody>
          </p:sp>
        </mc:Choice>
        <mc:Fallback xmlns="">
          <p:sp>
            <p:nvSpPr>
              <p:cNvPr id="219" name="TextBox 218">
                <a:extLst>
                  <a:ext uri="{FF2B5EF4-FFF2-40B4-BE49-F238E27FC236}">
                    <a16:creationId xmlns:a16="http://schemas.microsoft.com/office/drawing/2014/main" id="{D8F914FE-750D-7CA9-0D7C-18EDB36C7B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47467" y="2166381"/>
                <a:ext cx="1134076" cy="253916"/>
              </a:xfrm>
              <a:prstGeom prst="rect">
                <a:avLst/>
              </a:prstGeom>
              <a:blipFill>
                <a:blip r:embed="rId8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8B2F4C35-4710-21EE-4BF0-26CF2837371C}"/>
                  </a:ext>
                </a:extLst>
              </p:cNvPr>
              <p:cNvSpPr txBox="1"/>
              <p:nvPr/>
            </p:nvSpPr>
            <p:spPr>
              <a:xfrm>
                <a:off x="2023074" y="1479493"/>
                <a:ext cx="4014298" cy="53963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CA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Baskerville" panose="02020502070401020303" pitchFamily="18" charset="0"/>
                        </a:rPr>
                        <m:t>𝐷𝑒𝑛𝑠𝑖𝑡𝑦</m:t>
                      </m:r>
                      <m:r>
                        <a:rPr lang="fr-CA" sz="1400" b="0" i="1" smtClean="0">
                          <a:solidFill>
                            <a:srgbClr val="002060"/>
                          </a:solidFill>
                          <a:latin typeface="Cambria Math" panose="02040503050406030204" pitchFamily="18" charset="0"/>
                          <a:ea typeface="Baskerville" panose="02020502070401020303" pitchFamily="18" charset="0"/>
                        </a:rPr>
                        <m:t>= </m:t>
                      </m:r>
                      <m:f>
                        <m:fPr>
                          <m:ctrlP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</m:ctrlPr>
                        </m:fPr>
                        <m:num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# 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𝑜𝑓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 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𝑒𝑑𝑔𝑒</m:t>
                          </m:r>
                        </m:num>
                        <m:den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𝑇𝑜𝑡𝑎𝑙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 # 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𝑜𝑓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 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𝑝𝑜𝑠𝑠𝑖𝑏𝑙𝑒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 </m:t>
                          </m:r>
                          <m:r>
                            <a:rPr lang="fr-CA" sz="1400" b="0" i="1" smtClean="0">
                              <a:solidFill>
                                <a:srgbClr val="002060"/>
                              </a:solidFill>
                              <a:latin typeface="Cambria Math" panose="02040503050406030204" pitchFamily="18" charset="0"/>
                              <a:ea typeface="Baskerville" panose="02020502070401020303" pitchFamily="18" charset="0"/>
                            </a:rPr>
                            <m:t>𝑒𝑑𝑔𝑒</m:t>
                          </m:r>
                        </m:den>
                      </m:f>
                    </m:oMath>
                  </m:oMathPara>
                </a14:m>
                <a:endParaRPr lang="en-US" sz="1400" dirty="0">
                  <a:solidFill>
                    <a:srgbClr val="002060"/>
                  </a:solidFill>
                </a:endParaRPr>
              </a:p>
            </p:txBody>
          </p:sp>
        </mc:Choice>
        <mc:Fallback xmlns="">
          <p:sp>
            <p:nvSpPr>
              <p:cNvPr id="271" name="TextBox 270">
                <a:extLst>
                  <a:ext uri="{FF2B5EF4-FFF2-40B4-BE49-F238E27FC236}">
                    <a16:creationId xmlns:a16="http://schemas.microsoft.com/office/drawing/2014/main" id="{8B2F4C35-4710-21EE-4BF0-26CF283737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23074" y="1479493"/>
                <a:ext cx="4014298" cy="539635"/>
              </a:xfrm>
              <a:prstGeom prst="rect">
                <a:avLst/>
              </a:prstGeom>
              <a:blipFill>
                <a:blip r:embed="rId9"/>
                <a:stretch>
                  <a:fillRect b="-697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6F5C316F-4E8D-22AB-EDC4-B9A6948BE82D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8/13</a:t>
            </a:r>
          </a:p>
        </p:txBody>
      </p:sp>
    </p:spTree>
    <p:extLst>
      <p:ext uri="{BB962C8B-B14F-4D97-AF65-F5344CB8AC3E}">
        <p14:creationId xmlns:p14="http://schemas.microsoft.com/office/powerpoint/2010/main" val="406550593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val 14">
            <a:extLst>
              <a:ext uri="{FF2B5EF4-FFF2-40B4-BE49-F238E27FC236}">
                <a16:creationId xmlns:a16="http://schemas.microsoft.com/office/drawing/2014/main" id="{937434C9-2E75-D356-7BF6-B9784C16FF85}"/>
              </a:ext>
            </a:extLst>
          </p:cNvPr>
          <p:cNvSpPr/>
          <p:nvPr/>
        </p:nvSpPr>
        <p:spPr>
          <a:xfrm rot="9752334">
            <a:off x="3997536" y="2734612"/>
            <a:ext cx="1503337" cy="928589"/>
          </a:xfrm>
          <a:prstGeom prst="ellipse">
            <a:avLst/>
          </a:prstGeom>
          <a:solidFill>
            <a:srgbClr val="92C2A0">
              <a:alpha val="56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264F051-B34E-A4B7-AB07-65ABDEFFFA6D}"/>
              </a:ext>
            </a:extLst>
          </p:cNvPr>
          <p:cNvSpPr/>
          <p:nvPr/>
        </p:nvSpPr>
        <p:spPr>
          <a:xfrm rot="7935366">
            <a:off x="2196565" y="2899814"/>
            <a:ext cx="1275776" cy="608554"/>
          </a:xfrm>
          <a:prstGeom prst="ellipse">
            <a:avLst/>
          </a:prstGeom>
          <a:solidFill>
            <a:srgbClr val="92C2A0">
              <a:alpha val="56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3C3585F-523A-B550-8768-30D267BAB417}"/>
              </a:ext>
            </a:extLst>
          </p:cNvPr>
          <p:cNvCxnSpPr>
            <a:cxnSpLocks/>
            <a:stCxn id="117" idx="7"/>
          </p:cNvCxnSpPr>
          <p:nvPr/>
        </p:nvCxnSpPr>
        <p:spPr>
          <a:xfrm flipH="1">
            <a:off x="2978733" y="2998218"/>
            <a:ext cx="187944" cy="176982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Graphic 2">
            <a:extLst>
              <a:ext uri="{FF2B5EF4-FFF2-40B4-BE49-F238E27FC236}">
                <a16:creationId xmlns:a16="http://schemas.microsoft.com/office/drawing/2014/main" id="{42413AD8-44AA-A5B9-C1F9-6F31BA1033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31053" t="56308" r="34654"/>
          <a:stretch/>
        </p:blipFill>
        <p:spPr>
          <a:xfrm>
            <a:off x="7419775" y="3682128"/>
            <a:ext cx="4574457" cy="304074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4D09E940-9C8D-6BAA-D01E-6C6EE5EA9E11}"/>
              </a:ext>
            </a:extLst>
          </p:cNvPr>
          <p:cNvSpPr txBox="1"/>
          <p:nvPr/>
        </p:nvSpPr>
        <p:spPr>
          <a:xfrm>
            <a:off x="264714" y="5014483"/>
            <a:ext cx="7454687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Fraction of nodes </a:t>
            </a:r>
            <a:r>
              <a:rPr lang="en-CA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in the largest connected component</a:t>
            </a:r>
            <a:r>
              <a:rPr lang="en-CA" b="1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(FON in the </a:t>
            </a:r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LCC)  </a:t>
            </a:r>
            <a:r>
              <a:rPr lang="en-CA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is initially low but increases significantly at the final stage, where almost all cell bodies 96% belong to one component.</a:t>
            </a:r>
            <a:endParaRPr lang="en-US" dirty="0"/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73AE7B1E-2EAB-505D-6425-2AF8EA61DB67}"/>
              </a:ext>
            </a:extLst>
          </p:cNvPr>
          <p:cNvCxnSpPr>
            <a:cxnSpLocks/>
          </p:cNvCxnSpPr>
          <p:nvPr/>
        </p:nvCxnSpPr>
        <p:spPr>
          <a:xfrm flipV="1">
            <a:off x="-43103" y="426293"/>
            <a:ext cx="12371174" cy="0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7" name="Straight Connector 286">
            <a:extLst>
              <a:ext uri="{FF2B5EF4-FFF2-40B4-BE49-F238E27FC236}">
                <a16:creationId xmlns:a16="http://schemas.microsoft.com/office/drawing/2014/main" id="{75A96FA8-083E-59D8-C923-73D937335203}"/>
              </a:ext>
            </a:extLst>
          </p:cNvPr>
          <p:cNvCxnSpPr>
            <a:cxnSpLocks/>
          </p:cNvCxnSpPr>
          <p:nvPr/>
        </p:nvCxnSpPr>
        <p:spPr>
          <a:xfrm flipH="1" flipV="1">
            <a:off x="4337238" y="2946877"/>
            <a:ext cx="30058" cy="27868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84A4B2FA-2068-075D-538C-416CF935643F}"/>
              </a:ext>
            </a:extLst>
          </p:cNvPr>
          <p:cNvCxnSpPr>
            <a:cxnSpLocks/>
          </p:cNvCxnSpPr>
          <p:nvPr/>
        </p:nvCxnSpPr>
        <p:spPr>
          <a:xfrm rot="19288001">
            <a:off x="4365001" y="3115066"/>
            <a:ext cx="286226" cy="3375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EA9E4EE-21D8-45E7-05D2-23BE8FA0F79C}"/>
              </a:ext>
            </a:extLst>
          </p:cNvPr>
          <p:cNvCxnSpPr>
            <a:cxnSpLocks/>
            <a:endCxn id="54" idx="0"/>
          </p:cNvCxnSpPr>
          <p:nvPr/>
        </p:nvCxnSpPr>
        <p:spPr>
          <a:xfrm>
            <a:off x="4628126" y="3040979"/>
            <a:ext cx="44076" cy="32920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2238B59-F5F0-7B59-F7E7-2A0EB804A0BC}"/>
              </a:ext>
            </a:extLst>
          </p:cNvPr>
          <p:cNvCxnSpPr>
            <a:cxnSpLocks/>
          </p:cNvCxnSpPr>
          <p:nvPr/>
        </p:nvCxnSpPr>
        <p:spPr>
          <a:xfrm rot="5436266">
            <a:off x="4949578" y="3183528"/>
            <a:ext cx="220467" cy="17144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794F15E8-5A91-F796-764D-8A82C5E433DF}"/>
              </a:ext>
            </a:extLst>
          </p:cNvPr>
          <p:cNvCxnSpPr>
            <a:cxnSpLocks/>
            <a:stCxn id="48" idx="7"/>
          </p:cNvCxnSpPr>
          <p:nvPr/>
        </p:nvCxnSpPr>
        <p:spPr>
          <a:xfrm flipH="1">
            <a:off x="4783201" y="3731337"/>
            <a:ext cx="174478" cy="18426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16A935BC-0744-2013-B66D-F8C0D9971E9D}"/>
              </a:ext>
            </a:extLst>
          </p:cNvPr>
          <p:cNvSpPr/>
          <p:nvPr/>
        </p:nvSpPr>
        <p:spPr>
          <a:xfrm rot="10836266">
            <a:off x="4707558" y="3854019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A65AF503-11EA-DD8F-68D2-F82E3EBE42F5}"/>
              </a:ext>
            </a:extLst>
          </p:cNvPr>
          <p:cNvSpPr/>
          <p:nvPr/>
        </p:nvSpPr>
        <p:spPr>
          <a:xfrm rot="10836266">
            <a:off x="4939336" y="362707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029E2D9-1B5A-41A4-66B7-6631F73EB244}"/>
              </a:ext>
            </a:extLst>
          </p:cNvPr>
          <p:cNvCxnSpPr>
            <a:cxnSpLocks/>
          </p:cNvCxnSpPr>
          <p:nvPr/>
        </p:nvCxnSpPr>
        <p:spPr>
          <a:xfrm rot="16236266" flipH="1">
            <a:off x="4599526" y="3471860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5C873939-06C7-DE10-0847-883A02EB46E8}"/>
              </a:ext>
            </a:extLst>
          </p:cNvPr>
          <p:cNvCxnSpPr>
            <a:cxnSpLocks/>
          </p:cNvCxnSpPr>
          <p:nvPr/>
        </p:nvCxnSpPr>
        <p:spPr>
          <a:xfrm rot="16236266">
            <a:off x="4747568" y="3378839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B07A7DA0-5AA8-EDD2-2A6A-E872593B68EB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89053" y="3222535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Oval 51">
            <a:extLst>
              <a:ext uri="{FF2B5EF4-FFF2-40B4-BE49-F238E27FC236}">
                <a16:creationId xmlns:a16="http://schemas.microsoft.com/office/drawing/2014/main" id="{B4329F74-D339-FBF4-095D-E12A67BC01D4}"/>
              </a:ext>
            </a:extLst>
          </p:cNvPr>
          <p:cNvSpPr/>
          <p:nvPr/>
        </p:nvSpPr>
        <p:spPr>
          <a:xfrm rot="10836266">
            <a:off x="4660713" y="3548654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802639CE-4715-0E89-8D32-1116CD2E341F}"/>
              </a:ext>
            </a:extLst>
          </p:cNvPr>
          <p:cNvSpPr/>
          <p:nvPr/>
        </p:nvSpPr>
        <p:spPr>
          <a:xfrm rot="10836266">
            <a:off x="4901634" y="3330854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54041C3F-5986-7BAB-C1F8-9474782E9C60}"/>
              </a:ext>
            </a:extLst>
          </p:cNvPr>
          <p:cNvSpPr/>
          <p:nvPr/>
        </p:nvSpPr>
        <p:spPr>
          <a:xfrm rot="10836266">
            <a:off x="4608670" y="3247474"/>
            <a:ext cx="128358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B8E7EFF9-DC3A-14F7-ED71-32949A1A52B7}"/>
              </a:ext>
            </a:extLst>
          </p:cNvPr>
          <p:cNvCxnSpPr>
            <a:cxnSpLocks/>
          </p:cNvCxnSpPr>
          <p:nvPr/>
        </p:nvCxnSpPr>
        <p:spPr>
          <a:xfrm rot="16236266" flipH="1">
            <a:off x="5021293" y="3024877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383496E0-F54A-AB52-FBA4-7D501FC30F3A}"/>
              </a:ext>
            </a:extLst>
          </p:cNvPr>
          <p:cNvCxnSpPr>
            <a:cxnSpLocks/>
          </p:cNvCxnSpPr>
          <p:nvPr/>
        </p:nvCxnSpPr>
        <p:spPr>
          <a:xfrm rot="16236266">
            <a:off x="5169337" y="2931856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74FED74D-F89C-E4D2-576C-D968FCE4CC62}"/>
              </a:ext>
            </a:extLst>
          </p:cNvPr>
          <p:cNvCxnSpPr>
            <a:cxnSpLocks/>
          </p:cNvCxnSpPr>
          <p:nvPr/>
        </p:nvCxnSpPr>
        <p:spPr>
          <a:xfrm rot="16236266" flipH="1">
            <a:off x="5210822" y="2775552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Oval 23">
            <a:extLst>
              <a:ext uri="{FF2B5EF4-FFF2-40B4-BE49-F238E27FC236}">
                <a16:creationId xmlns:a16="http://schemas.microsoft.com/office/drawing/2014/main" id="{3B92A9E2-5DE1-329E-CB74-21BF4FF872AE}"/>
              </a:ext>
            </a:extLst>
          </p:cNvPr>
          <p:cNvSpPr/>
          <p:nvPr/>
        </p:nvSpPr>
        <p:spPr>
          <a:xfrm rot="10836266">
            <a:off x="5082481" y="310167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84F80C0D-E2C9-7CD5-8BC9-3A04F8D0F2B1}"/>
              </a:ext>
            </a:extLst>
          </p:cNvPr>
          <p:cNvSpPr/>
          <p:nvPr/>
        </p:nvSpPr>
        <p:spPr>
          <a:xfrm rot="10836266">
            <a:off x="5323403" y="288387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894AB948-4EC7-8B4F-A872-178CBB321C9E}"/>
              </a:ext>
            </a:extLst>
          </p:cNvPr>
          <p:cNvSpPr/>
          <p:nvPr/>
        </p:nvSpPr>
        <p:spPr>
          <a:xfrm rot="10836266">
            <a:off x="5030439" y="280049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DF8E51F-4BFD-DB9C-0AF2-752D487E9AA4}"/>
              </a:ext>
            </a:extLst>
          </p:cNvPr>
          <p:cNvCxnSpPr>
            <a:cxnSpLocks/>
          </p:cNvCxnSpPr>
          <p:nvPr/>
        </p:nvCxnSpPr>
        <p:spPr>
          <a:xfrm rot="16236266">
            <a:off x="4605623" y="2161049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BBECE57E-0A45-B7AE-F5DF-0A9E8B5B11C6}"/>
              </a:ext>
            </a:extLst>
          </p:cNvPr>
          <p:cNvCxnSpPr>
            <a:cxnSpLocks/>
          </p:cNvCxnSpPr>
          <p:nvPr/>
        </p:nvCxnSpPr>
        <p:spPr>
          <a:xfrm rot="16236266">
            <a:off x="4667711" y="2476696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29623106-88DB-89CF-E508-C759896156D8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21248" y="229806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66EEC2B7-E92F-0AB8-E32E-BC71723C1C3B}"/>
              </a:ext>
            </a:extLst>
          </p:cNvPr>
          <p:cNvCxnSpPr>
            <a:cxnSpLocks/>
          </p:cNvCxnSpPr>
          <p:nvPr/>
        </p:nvCxnSpPr>
        <p:spPr>
          <a:xfrm rot="16236266" flipH="1">
            <a:off x="4531720" y="2547391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Oval 36">
            <a:extLst>
              <a:ext uri="{FF2B5EF4-FFF2-40B4-BE49-F238E27FC236}">
                <a16:creationId xmlns:a16="http://schemas.microsoft.com/office/drawing/2014/main" id="{665DB42B-ADA7-DB2A-755B-FBFAA35D9778}"/>
              </a:ext>
            </a:extLst>
          </p:cNvPr>
          <p:cNvSpPr/>
          <p:nvPr/>
        </p:nvSpPr>
        <p:spPr>
          <a:xfrm rot="10836266">
            <a:off x="4592907" y="262418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B6F2E672-FA1A-8825-623E-8A4B3BF41BB5}"/>
              </a:ext>
            </a:extLst>
          </p:cNvPr>
          <p:cNvSpPr/>
          <p:nvPr/>
        </p:nvSpPr>
        <p:spPr>
          <a:xfrm rot="10836266">
            <a:off x="4540865" y="232300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39A108DD-FBEF-701B-0C8D-153DC1302E92}"/>
              </a:ext>
            </a:extLst>
          </p:cNvPr>
          <p:cNvCxnSpPr>
            <a:cxnSpLocks/>
          </p:cNvCxnSpPr>
          <p:nvPr/>
        </p:nvCxnSpPr>
        <p:spPr>
          <a:xfrm rot="16236266" flipH="1">
            <a:off x="4771849" y="2338248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58A21346-9BA6-65B0-8AE8-D78DAA66B94C}"/>
              </a:ext>
            </a:extLst>
          </p:cNvPr>
          <p:cNvCxnSpPr>
            <a:cxnSpLocks/>
          </p:cNvCxnSpPr>
          <p:nvPr/>
        </p:nvCxnSpPr>
        <p:spPr>
          <a:xfrm rot="16236266">
            <a:off x="4919891" y="2245227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43DD07A6-FF31-49C4-DAB1-9AF2DA690AAB}"/>
              </a:ext>
            </a:extLst>
          </p:cNvPr>
          <p:cNvCxnSpPr>
            <a:cxnSpLocks/>
          </p:cNvCxnSpPr>
          <p:nvPr/>
        </p:nvCxnSpPr>
        <p:spPr>
          <a:xfrm rot="16236266" flipH="1">
            <a:off x="4961376" y="2088923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129F4E5D-9C28-8970-7CAE-796758930B0B}"/>
              </a:ext>
            </a:extLst>
          </p:cNvPr>
          <p:cNvSpPr/>
          <p:nvPr/>
        </p:nvSpPr>
        <p:spPr>
          <a:xfrm rot="10836266">
            <a:off x="5073958" y="219724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52B1DB87-A1C1-AF87-076D-829E93EA4705}"/>
              </a:ext>
            </a:extLst>
          </p:cNvPr>
          <p:cNvSpPr/>
          <p:nvPr/>
        </p:nvSpPr>
        <p:spPr>
          <a:xfrm rot="10836266">
            <a:off x="4780993" y="211386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CF08DC40-A0E2-5BED-4728-B47EAE2D4C92}"/>
              </a:ext>
            </a:extLst>
          </p:cNvPr>
          <p:cNvSpPr/>
          <p:nvPr/>
        </p:nvSpPr>
        <p:spPr>
          <a:xfrm rot="10836266">
            <a:off x="4833036" y="241504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C835333D-DDD7-AA79-B556-4B5A2C29213D}"/>
              </a:ext>
            </a:extLst>
          </p:cNvPr>
          <p:cNvSpPr/>
          <p:nvPr/>
        </p:nvSpPr>
        <p:spPr>
          <a:xfrm rot="10836266">
            <a:off x="5255693" y="338714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E6B7BC1-3232-059D-2A9D-91EF58D2E8E3}"/>
              </a:ext>
            </a:extLst>
          </p:cNvPr>
          <p:cNvCxnSpPr>
            <a:cxnSpLocks/>
          </p:cNvCxnSpPr>
          <p:nvPr/>
        </p:nvCxnSpPr>
        <p:spPr>
          <a:xfrm rot="16236266" flipH="1">
            <a:off x="4444654" y="287080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 29">
            <a:extLst>
              <a:ext uri="{FF2B5EF4-FFF2-40B4-BE49-F238E27FC236}">
                <a16:creationId xmlns:a16="http://schemas.microsoft.com/office/drawing/2014/main" id="{EC006428-1A32-AD43-306B-312E41E7A2D9}"/>
              </a:ext>
            </a:extLst>
          </p:cNvPr>
          <p:cNvSpPr/>
          <p:nvPr/>
        </p:nvSpPr>
        <p:spPr>
          <a:xfrm rot="10836266">
            <a:off x="4557236" y="297912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585CA45-DED5-C42F-AE26-3EEADD61FFDB}"/>
              </a:ext>
            </a:extLst>
          </p:cNvPr>
          <p:cNvSpPr/>
          <p:nvPr/>
        </p:nvSpPr>
        <p:spPr>
          <a:xfrm rot="10836266">
            <a:off x="4264271" y="289574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C7310AE3-028F-563D-02B6-8CDFA6A02FB1}"/>
              </a:ext>
            </a:extLst>
          </p:cNvPr>
          <p:cNvSpPr/>
          <p:nvPr/>
        </p:nvSpPr>
        <p:spPr>
          <a:xfrm rot="10836266">
            <a:off x="4303764" y="313028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FD7F08C5-A9B0-ED3A-3F5A-D3D5AA5A5E3D}"/>
              </a:ext>
            </a:extLst>
          </p:cNvPr>
          <p:cNvSpPr/>
          <p:nvPr/>
        </p:nvSpPr>
        <p:spPr>
          <a:xfrm rot="5756695">
            <a:off x="686657" y="3202601"/>
            <a:ext cx="535199" cy="518884"/>
          </a:xfrm>
          <a:prstGeom prst="ellipse">
            <a:avLst/>
          </a:prstGeom>
          <a:solidFill>
            <a:srgbClr val="92C2A0">
              <a:alpha val="51488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grpSp>
        <p:nvGrpSpPr>
          <p:cNvPr id="66" name="Group 65">
            <a:extLst>
              <a:ext uri="{FF2B5EF4-FFF2-40B4-BE49-F238E27FC236}">
                <a16:creationId xmlns:a16="http://schemas.microsoft.com/office/drawing/2014/main" id="{BEC5C2FA-ACC1-C1B9-8A7A-ED44570750C4}"/>
              </a:ext>
            </a:extLst>
          </p:cNvPr>
          <p:cNvGrpSpPr/>
          <p:nvPr/>
        </p:nvGrpSpPr>
        <p:grpSpPr>
          <a:xfrm rot="5436266">
            <a:off x="618550" y="3425214"/>
            <a:ext cx="728182" cy="472250"/>
            <a:chOff x="3324096" y="3972685"/>
            <a:chExt cx="905811" cy="522380"/>
          </a:xfrm>
        </p:grpSpPr>
        <p:sp>
          <p:nvSpPr>
            <p:cNvPr id="93" name="Oval 92">
              <a:extLst>
                <a:ext uri="{FF2B5EF4-FFF2-40B4-BE49-F238E27FC236}">
                  <a16:creationId xmlns:a16="http://schemas.microsoft.com/office/drawing/2014/main" id="{36E6A699-5C58-6751-3328-3EAFC91D12D8}"/>
                </a:ext>
              </a:extLst>
            </p:cNvPr>
            <p:cNvSpPr/>
            <p:nvPr/>
          </p:nvSpPr>
          <p:spPr>
            <a:xfrm rot="5400000">
              <a:off x="4082591" y="4231293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4" name="Oval 93">
              <a:extLst>
                <a:ext uri="{FF2B5EF4-FFF2-40B4-BE49-F238E27FC236}">
                  <a16:creationId xmlns:a16="http://schemas.microsoft.com/office/drawing/2014/main" id="{4FC6122C-B11B-8DB4-7A90-7A6E4735D65A}"/>
                </a:ext>
              </a:extLst>
            </p:cNvPr>
            <p:cNvSpPr/>
            <p:nvPr/>
          </p:nvSpPr>
          <p:spPr>
            <a:xfrm rot="5400000">
              <a:off x="3808515" y="3967353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cxnSp>
          <p:nvCxnSpPr>
            <p:cNvPr id="95" name="Straight Connector 94">
              <a:extLst>
                <a:ext uri="{FF2B5EF4-FFF2-40B4-BE49-F238E27FC236}">
                  <a16:creationId xmlns:a16="http://schemas.microsoft.com/office/drawing/2014/main" id="{337204BF-2A56-53DB-30E3-BBB34379B428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488129" y="4340092"/>
              <a:ext cx="297621" cy="61078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Straight Connector 96">
              <a:extLst>
                <a:ext uri="{FF2B5EF4-FFF2-40B4-BE49-F238E27FC236}">
                  <a16:creationId xmlns:a16="http://schemas.microsoft.com/office/drawing/2014/main" id="{D8687EA1-9166-8047-E5D8-A379E4FACF49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3410454" y="4119893"/>
              <a:ext cx="77675" cy="281276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8" name="Oval 97">
              <a:extLst>
                <a:ext uri="{FF2B5EF4-FFF2-40B4-BE49-F238E27FC236}">
                  <a16:creationId xmlns:a16="http://schemas.microsoft.com/office/drawing/2014/main" id="{60D29E4D-1C4D-882E-2602-AB8B166E4032}"/>
                </a:ext>
              </a:extLst>
            </p:cNvPr>
            <p:cNvSpPr/>
            <p:nvPr/>
          </p:nvSpPr>
          <p:spPr>
            <a:xfrm rot="5400000">
              <a:off x="3703373" y="4286671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9" name="Oval 98">
              <a:extLst>
                <a:ext uri="{FF2B5EF4-FFF2-40B4-BE49-F238E27FC236}">
                  <a16:creationId xmlns:a16="http://schemas.microsoft.com/office/drawing/2014/main" id="{003AEE5F-4B72-DF63-BEC0-1D4CF04406B5}"/>
                </a:ext>
              </a:extLst>
            </p:cNvPr>
            <p:cNvSpPr/>
            <p:nvPr/>
          </p:nvSpPr>
          <p:spPr>
            <a:xfrm rot="5400000">
              <a:off x="3429297" y="4022731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100" name="Oval 99">
              <a:extLst>
                <a:ext uri="{FF2B5EF4-FFF2-40B4-BE49-F238E27FC236}">
                  <a16:creationId xmlns:a16="http://schemas.microsoft.com/office/drawing/2014/main" id="{77118B9B-26AB-72FD-17EC-39AA021BD2F3}"/>
                </a:ext>
              </a:extLst>
            </p:cNvPr>
            <p:cNvSpPr/>
            <p:nvPr/>
          </p:nvSpPr>
          <p:spPr>
            <a:xfrm rot="5400000">
              <a:off x="3329428" y="434774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126654F6-FB03-77E0-B804-31225E5F79ED}"/>
              </a:ext>
            </a:extLst>
          </p:cNvPr>
          <p:cNvCxnSpPr>
            <a:cxnSpLocks/>
          </p:cNvCxnSpPr>
          <p:nvPr/>
        </p:nvCxnSpPr>
        <p:spPr>
          <a:xfrm rot="16236266" flipH="1">
            <a:off x="1351875" y="2823530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Oval 69">
            <a:extLst>
              <a:ext uri="{FF2B5EF4-FFF2-40B4-BE49-F238E27FC236}">
                <a16:creationId xmlns:a16="http://schemas.microsoft.com/office/drawing/2014/main" id="{4BA03E62-0EA6-877F-93C4-0906A05F3C22}"/>
              </a:ext>
            </a:extLst>
          </p:cNvPr>
          <p:cNvSpPr/>
          <p:nvPr/>
        </p:nvSpPr>
        <p:spPr>
          <a:xfrm rot="10836266">
            <a:off x="1223534" y="314964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CA14A371-4413-3C88-9423-4DB4E709E4CC}"/>
              </a:ext>
            </a:extLst>
          </p:cNvPr>
          <p:cNvSpPr/>
          <p:nvPr/>
        </p:nvSpPr>
        <p:spPr>
          <a:xfrm rot="10836266">
            <a:off x="1464456" y="293184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17BE69A9-34F3-1215-1A08-189E413F3684}"/>
              </a:ext>
            </a:extLst>
          </p:cNvPr>
          <p:cNvSpPr/>
          <p:nvPr/>
        </p:nvSpPr>
        <p:spPr>
          <a:xfrm rot="10836266">
            <a:off x="1171492" y="284846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grpSp>
        <p:nvGrpSpPr>
          <p:cNvPr id="73" name="Group 72">
            <a:extLst>
              <a:ext uri="{FF2B5EF4-FFF2-40B4-BE49-F238E27FC236}">
                <a16:creationId xmlns:a16="http://schemas.microsoft.com/office/drawing/2014/main" id="{40D138E7-9F56-5884-1C6C-8D7ACC127DC9}"/>
              </a:ext>
            </a:extLst>
          </p:cNvPr>
          <p:cNvGrpSpPr/>
          <p:nvPr/>
        </p:nvGrpSpPr>
        <p:grpSpPr>
          <a:xfrm rot="5436266">
            <a:off x="693986" y="2149569"/>
            <a:ext cx="634993" cy="660095"/>
            <a:chOff x="1054720" y="3840071"/>
            <a:chExt cx="789890" cy="730165"/>
          </a:xfrm>
        </p:grpSpPr>
        <p:sp>
          <p:nvSpPr>
            <p:cNvPr id="83" name="Oval 82">
              <a:extLst>
                <a:ext uri="{FF2B5EF4-FFF2-40B4-BE49-F238E27FC236}">
                  <a16:creationId xmlns:a16="http://schemas.microsoft.com/office/drawing/2014/main" id="{51FED1F2-F2C7-EDD0-AC54-024FFB53C7FF}"/>
                </a:ext>
              </a:extLst>
            </p:cNvPr>
            <p:cNvSpPr/>
            <p:nvPr/>
          </p:nvSpPr>
          <p:spPr>
            <a:xfrm rot="5400000">
              <a:off x="1697294" y="4361842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4" name="Oval 83">
              <a:extLst>
                <a:ext uri="{FF2B5EF4-FFF2-40B4-BE49-F238E27FC236}">
                  <a16:creationId xmlns:a16="http://schemas.microsoft.com/office/drawing/2014/main" id="{65C75A50-9930-A5A7-A2B6-B469BF424CF2}"/>
                </a:ext>
              </a:extLst>
            </p:cNvPr>
            <p:cNvSpPr/>
            <p:nvPr/>
          </p:nvSpPr>
          <p:spPr>
            <a:xfrm rot="5400000">
              <a:off x="1323349" y="4422920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6A197090-A7A4-86B2-16E7-CEE4C24673F0}"/>
                </a:ext>
              </a:extLst>
            </p:cNvPr>
            <p:cNvCxnSpPr>
              <a:cxnSpLocks/>
            </p:cNvCxnSpPr>
            <p:nvPr/>
          </p:nvCxnSpPr>
          <p:spPr>
            <a:xfrm rot="10800000" flipH="1">
              <a:off x="1141078" y="3931901"/>
              <a:ext cx="77675" cy="281276"/>
            </a:xfrm>
            <a:prstGeom prst="line">
              <a:avLst/>
            </a:prstGeom>
            <a:ln w="38100" cap="rnd">
              <a:solidFill>
                <a:schemeClr val="accent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8" name="Oval 87">
              <a:extLst>
                <a:ext uri="{FF2B5EF4-FFF2-40B4-BE49-F238E27FC236}">
                  <a16:creationId xmlns:a16="http://schemas.microsoft.com/office/drawing/2014/main" id="{AC458299-AEEE-D1D8-06D7-36A0CCF5BA18}"/>
                </a:ext>
              </a:extLst>
            </p:cNvPr>
            <p:cNvSpPr/>
            <p:nvPr/>
          </p:nvSpPr>
          <p:spPr>
            <a:xfrm rot="5400000">
              <a:off x="1159921" y="383473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89" name="Oval 88">
              <a:extLst>
                <a:ext uri="{FF2B5EF4-FFF2-40B4-BE49-F238E27FC236}">
                  <a16:creationId xmlns:a16="http://schemas.microsoft.com/office/drawing/2014/main" id="{4DFB51DF-B420-6B88-A479-FF691955D30C}"/>
                </a:ext>
              </a:extLst>
            </p:cNvPr>
            <p:cNvSpPr/>
            <p:nvPr/>
          </p:nvSpPr>
          <p:spPr>
            <a:xfrm rot="5400000">
              <a:off x="1060052" y="4159757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  <p:sp>
          <p:nvSpPr>
            <p:cNvPr id="90" name="Oval 89">
              <a:extLst>
                <a:ext uri="{FF2B5EF4-FFF2-40B4-BE49-F238E27FC236}">
                  <a16:creationId xmlns:a16="http://schemas.microsoft.com/office/drawing/2014/main" id="{979CF3E7-6130-9333-AD39-79E6B2787882}"/>
                </a:ext>
              </a:extLst>
            </p:cNvPr>
            <p:cNvSpPr/>
            <p:nvPr/>
          </p:nvSpPr>
          <p:spPr>
            <a:xfrm rot="5400000">
              <a:off x="1433997" y="4098679"/>
              <a:ext cx="141984" cy="152648"/>
            </a:xfrm>
            <a:prstGeom prst="ellipse">
              <a:avLst/>
            </a:prstGeom>
            <a:solidFill>
              <a:schemeClr val="accent3">
                <a:lumMod val="20000"/>
                <a:lumOff val="80000"/>
              </a:schemeClr>
            </a:solidFill>
            <a:ln w="19050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914400" rtl="0" eaLnBrk="1" latinLnBrk="0" hangingPunct="1"/>
              <a:endParaRPr lang="en-US" sz="2000" dirty="0">
                <a:solidFill>
                  <a:schemeClr val="accent1">
                    <a:lumMod val="20000"/>
                    <a:lumOff val="80000"/>
                  </a:schemeClr>
                </a:solidFill>
              </a:endParaRPr>
            </a:p>
          </p:txBody>
        </p:sp>
      </p:grpSp>
      <p:sp>
        <p:nvSpPr>
          <p:cNvPr id="74" name="Oval 73">
            <a:extLst>
              <a:ext uri="{FF2B5EF4-FFF2-40B4-BE49-F238E27FC236}">
                <a16:creationId xmlns:a16="http://schemas.microsoft.com/office/drawing/2014/main" id="{21214CE0-770F-DD66-383A-7810C211FC32}"/>
              </a:ext>
            </a:extLst>
          </p:cNvPr>
          <p:cNvSpPr/>
          <p:nvPr/>
        </p:nvSpPr>
        <p:spPr>
          <a:xfrm rot="10836266">
            <a:off x="1396746" y="343512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94786E6-F6C8-E129-1190-F43D328DAF2D}"/>
              </a:ext>
            </a:extLst>
          </p:cNvPr>
          <p:cNvCxnSpPr>
            <a:cxnSpLocks/>
          </p:cNvCxnSpPr>
          <p:nvPr/>
        </p:nvCxnSpPr>
        <p:spPr>
          <a:xfrm rot="16236266" flipH="1">
            <a:off x="585708" y="2918779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>
            <a:extLst>
              <a:ext uri="{FF2B5EF4-FFF2-40B4-BE49-F238E27FC236}">
                <a16:creationId xmlns:a16="http://schemas.microsoft.com/office/drawing/2014/main" id="{74CAE7D2-13FD-FEA1-502A-3824197D0414}"/>
              </a:ext>
            </a:extLst>
          </p:cNvPr>
          <p:cNvSpPr/>
          <p:nvPr/>
        </p:nvSpPr>
        <p:spPr>
          <a:xfrm rot="10836266">
            <a:off x="698290" y="302709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63A55CE-55F7-2E22-01C8-4ADBDBF3748C}"/>
              </a:ext>
            </a:extLst>
          </p:cNvPr>
          <p:cNvSpPr/>
          <p:nvPr/>
        </p:nvSpPr>
        <p:spPr>
          <a:xfrm rot="10836266">
            <a:off x="405325" y="294372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1066054B-CBEF-685F-0151-2CB4DF7DBC8A}"/>
              </a:ext>
            </a:extLst>
          </p:cNvPr>
          <p:cNvSpPr/>
          <p:nvPr/>
        </p:nvSpPr>
        <p:spPr>
          <a:xfrm rot="10836266">
            <a:off x="444818" y="317826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285" name="Straight Connector 284">
            <a:extLst>
              <a:ext uri="{FF2B5EF4-FFF2-40B4-BE49-F238E27FC236}">
                <a16:creationId xmlns:a16="http://schemas.microsoft.com/office/drawing/2014/main" id="{BFE33EB5-F3D8-9C48-DC27-6128CE0576DE}"/>
              </a:ext>
            </a:extLst>
          </p:cNvPr>
          <p:cNvCxnSpPr>
            <a:cxnSpLocks/>
            <a:endCxn id="124" idx="4"/>
          </p:cNvCxnSpPr>
          <p:nvPr/>
        </p:nvCxnSpPr>
        <p:spPr>
          <a:xfrm>
            <a:off x="2143085" y="2981540"/>
            <a:ext cx="50436" cy="15883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6" name="Straight Connector 275">
            <a:extLst>
              <a:ext uri="{FF2B5EF4-FFF2-40B4-BE49-F238E27FC236}">
                <a16:creationId xmlns:a16="http://schemas.microsoft.com/office/drawing/2014/main" id="{0C699254-3ADE-8DF5-547E-601D5223EFDF}"/>
              </a:ext>
            </a:extLst>
          </p:cNvPr>
          <p:cNvCxnSpPr>
            <a:cxnSpLocks/>
            <a:stCxn id="145" idx="7"/>
          </p:cNvCxnSpPr>
          <p:nvPr/>
        </p:nvCxnSpPr>
        <p:spPr>
          <a:xfrm flipH="1">
            <a:off x="2559388" y="3445201"/>
            <a:ext cx="185517" cy="17632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9" name="Straight Connector 258">
            <a:extLst>
              <a:ext uri="{FF2B5EF4-FFF2-40B4-BE49-F238E27FC236}">
                <a16:creationId xmlns:a16="http://schemas.microsoft.com/office/drawing/2014/main" id="{79FE4C39-E706-0909-6ADF-AD6C39C99AE7}"/>
              </a:ext>
            </a:extLst>
          </p:cNvPr>
          <p:cNvCxnSpPr>
            <a:cxnSpLocks/>
            <a:stCxn id="116" idx="0"/>
            <a:endCxn id="145" idx="3"/>
          </p:cNvCxnSpPr>
          <p:nvPr/>
        </p:nvCxnSpPr>
        <p:spPr>
          <a:xfrm flipH="1">
            <a:off x="2836578" y="3234468"/>
            <a:ext cx="134365" cy="12492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6A940F00-DACA-F517-2459-E3649E75AD64}"/>
              </a:ext>
            </a:extLst>
          </p:cNvPr>
          <p:cNvCxnSpPr>
            <a:cxnSpLocks/>
          </p:cNvCxnSpPr>
          <p:nvPr/>
        </p:nvCxnSpPr>
        <p:spPr>
          <a:xfrm flipH="1">
            <a:off x="2582087" y="3729911"/>
            <a:ext cx="280114" cy="19618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9" name="Oval 138">
            <a:extLst>
              <a:ext uri="{FF2B5EF4-FFF2-40B4-BE49-F238E27FC236}">
                <a16:creationId xmlns:a16="http://schemas.microsoft.com/office/drawing/2014/main" id="{A2CDB0FB-6D48-D939-DA92-15198BC9041D}"/>
              </a:ext>
            </a:extLst>
          </p:cNvPr>
          <p:cNvSpPr/>
          <p:nvPr/>
        </p:nvSpPr>
        <p:spPr>
          <a:xfrm rot="10836266">
            <a:off x="2532485" y="386410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0" name="Oval 139">
            <a:extLst>
              <a:ext uri="{FF2B5EF4-FFF2-40B4-BE49-F238E27FC236}">
                <a16:creationId xmlns:a16="http://schemas.microsoft.com/office/drawing/2014/main" id="{7D7F76F6-8CF2-BE8B-7767-65373AEA2120}"/>
              </a:ext>
            </a:extLst>
          </p:cNvPr>
          <p:cNvSpPr/>
          <p:nvPr/>
        </p:nvSpPr>
        <p:spPr>
          <a:xfrm rot="10836266">
            <a:off x="2773407" y="367373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08AE7278-7E54-B212-BF64-DF4C9924109B}"/>
              </a:ext>
            </a:extLst>
          </p:cNvPr>
          <p:cNvCxnSpPr>
            <a:cxnSpLocks/>
          </p:cNvCxnSpPr>
          <p:nvPr/>
        </p:nvCxnSpPr>
        <p:spPr>
          <a:xfrm rot="16236266" flipH="1">
            <a:off x="2424453" y="3481945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B15126AF-9039-0C16-FA5A-0A57F460E2EB}"/>
              </a:ext>
            </a:extLst>
          </p:cNvPr>
          <p:cNvCxnSpPr>
            <a:cxnSpLocks/>
          </p:cNvCxnSpPr>
          <p:nvPr/>
        </p:nvCxnSpPr>
        <p:spPr>
          <a:xfrm rot="16236266" flipH="1">
            <a:off x="2613981" y="3232620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Oval 143">
            <a:extLst>
              <a:ext uri="{FF2B5EF4-FFF2-40B4-BE49-F238E27FC236}">
                <a16:creationId xmlns:a16="http://schemas.microsoft.com/office/drawing/2014/main" id="{F88DED1B-A3A0-FE6C-C735-42C9D0D4B494}"/>
              </a:ext>
            </a:extLst>
          </p:cNvPr>
          <p:cNvSpPr/>
          <p:nvPr/>
        </p:nvSpPr>
        <p:spPr>
          <a:xfrm rot="10836266">
            <a:off x="2485640" y="355874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5" name="Oval 144">
            <a:extLst>
              <a:ext uri="{FF2B5EF4-FFF2-40B4-BE49-F238E27FC236}">
                <a16:creationId xmlns:a16="http://schemas.microsoft.com/office/drawing/2014/main" id="{E1061AB0-AB3D-9C09-87F5-57A8C22826C8}"/>
              </a:ext>
            </a:extLst>
          </p:cNvPr>
          <p:cNvSpPr/>
          <p:nvPr/>
        </p:nvSpPr>
        <p:spPr>
          <a:xfrm rot="10836266">
            <a:off x="2726562" y="334093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6" name="Oval 145">
            <a:extLst>
              <a:ext uri="{FF2B5EF4-FFF2-40B4-BE49-F238E27FC236}">
                <a16:creationId xmlns:a16="http://schemas.microsoft.com/office/drawing/2014/main" id="{9BDDFFA5-EB98-0743-70FE-211F10ECED8E}"/>
              </a:ext>
            </a:extLst>
          </p:cNvPr>
          <p:cNvSpPr/>
          <p:nvPr/>
        </p:nvSpPr>
        <p:spPr>
          <a:xfrm rot="10836266">
            <a:off x="2433598" y="325756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2DDDF905-BA28-BAD0-CCDF-A771D4E24AC4}"/>
              </a:ext>
            </a:extLst>
          </p:cNvPr>
          <p:cNvCxnSpPr>
            <a:cxnSpLocks/>
          </p:cNvCxnSpPr>
          <p:nvPr/>
        </p:nvCxnSpPr>
        <p:spPr>
          <a:xfrm rot="16236266" flipH="1">
            <a:off x="2846224" y="3034962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C5673DE7-59FB-56AF-6CC6-BB1B2FDA69CC}"/>
              </a:ext>
            </a:extLst>
          </p:cNvPr>
          <p:cNvCxnSpPr>
            <a:cxnSpLocks/>
          </p:cNvCxnSpPr>
          <p:nvPr/>
        </p:nvCxnSpPr>
        <p:spPr>
          <a:xfrm rot="16236266" flipH="1">
            <a:off x="3035753" y="2785637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6" name="Oval 115">
            <a:extLst>
              <a:ext uri="{FF2B5EF4-FFF2-40B4-BE49-F238E27FC236}">
                <a16:creationId xmlns:a16="http://schemas.microsoft.com/office/drawing/2014/main" id="{97EAA023-4F41-810E-B447-52C374DD77BE}"/>
              </a:ext>
            </a:extLst>
          </p:cNvPr>
          <p:cNvSpPr/>
          <p:nvPr/>
        </p:nvSpPr>
        <p:spPr>
          <a:xfrm rot="10836266">
            <a:off x="2907412" y="311175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DA30A3BE-E536-65CA-B65B-70FD66618401}"/>
              </a:ext>
            </a:extLst>
          </p:cNvPr>
          <p:cNvSpPr/>
          <p:nvPr/>
        </p:nvSpPr>
        <p:spPr>
          <a:xfrm rot="10836266">
            <a:off x="3148334" y="289395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6F8F9DD2-7D0D-C504-F49C-E28092F112F8}"/>
              </a:ext>
            </a:extLst>
          </p:cNvPr>
          <p:cNvSpPr/>
          <p:nvPr/>
        </p:nvSpPr>
        <p:spPr>
          <a:xfrm rot="10836266">
            <a:off x="2855370" y="281057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26" name="Straight Connector 125">
            <a:extLst>
              <a:ext uri="{FF2B5EF4-FFF2-40B4-BE49-F238E27FC236}">
                <a16:creationId xmlns:a16="http://schemas.microsoft.com/office/drawing/2014/main" id="{E1D3E80B-25B2-9E48-3AF6-297F411D4A5D}"/>
              </a:ext>
            </a:extLst>
          </p:cNvPr>
          <p:cNvCxnSpPr>
            <a:cxnSpLocks/>
          </p:cNvCxnSpPr>
          <p:nvPr/>
        </p:nvCxnSpPr>
        <p:spPr>
          <a:xfrm rot="16236266">
            <a:off x="2492642" y="2486781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79F41413-2412-AD56-BCEF-FA9DA9E9F5D6}"/>
              </a:ext>
            </a:extLst>
          </p:cNvPr>
          <p:cNvCxnSpPr>
            <a:cxnSpLocks/>
          </p:cNvCxnSpPr>
          <p:nvPr/>
        </p:nvCxnSpPr>
        <p:spPr>
          <a:xfrm rot="16236266" flipH="1">
            <a:off x="2546179" y="2308151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Straight Connector 127">
            <a:extLst>
              <a:ext uri="{FF2B5EF4-FFF2-40B4-BE49-F238E27FC236}">
                <a16:creationId xmlns:a16="http://schemas.microsoft.com/office/drawing/2014/main" id="{ED982B77-CB24-2115-DAAC-D7B9EBAC7413}"/>
              </a:ext>
            </a:extLst>
          </p:cNvPr>
          <p:cNvCxnSpPr>
            <a:cxnSpLocks/>
          </p:cNvCxnSpPr>
          <p:nvPr/>
        </p:nvCxnSpPr>
        <p:spPr>
          <a:xfrm rot="16236266" flipH="1">
            <a:off x="2356651" y="2557476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9" name="Oval 128">
            <a:extLst>
              <a:ext uri="{FF2B5EF4-FFF2-40B4-BE49-F238E27FC236}">
                <a16:creationId xmlns:a16="http://schemas.microsoft.com/office/drawing/2014/main" id="{365AA14F-8F43-39BF-D2F5-EB1E3B1D640A}"/>
              </a:ext>
            </a:extLst>
          </p:cNvPr>
          <p:cNvSpPr/>
          <p:nvPr/>
        </p:nvSpPr>
        <p:spPr>
          <a:xfrm rot="10836266">
            <a:off x="2417838" y="263427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0" name="Oval 129">
            <a:extLst>
              <a:ext uri="{FF2B5EF4-FFF2-40B4-BE49-F238E27FC236}">
                <a16:creationId xmlns:a16="http://schemas.microsoft.com/office/drawing/2014/main" id="{8AC403A1-5D97-C654-13E8-EB48CB663A10}"/>
              </a:ext>
            </a:extLst>
          </p:cNvPr>
          <p:cNvSpPr/>
          <p:nvPr/>
        </p:nvSpPr>
        <p:spPr>
          <a:xfrm rot="10836266">
            <a:off x="2365796" y="233309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D399BD1C-6B4C-6FE7-A87B-E323784101E1}"/>
              </a:ext>
            </a:extLst>
          </p:cNvPr>
          <p:cNvCxnSpPr>
            <a:cxnSpLocks/>
          </p:cNvCxnSpPr>
          <p:nvPr/>
        </p:nvCxnSpPr>
        <p:spPr>
          <a:xfrm rot="16236266" flipH="1">
            <a:off x="2786307" y="2099008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Oval 133">
            <a:extLst>
              <a:ext uri="{FF2B5EF4-FFF2-40B4-BE49-F238E27FC236}">
                <a16:creationId xmlns:a16="http://schemas.microsoft.com/office/drawing/2014/main" id="{724A672C-D1D5-7FFB-D6BE-C7298E9D53B8}"/>
              </a:ext>
            </a:extLst>
          </p:cNvPr>
          <p:cNvSpPr/>
          <p:nvPr/>
        </p:nvSpPr>
        <p:spPr>
          <a:xfrm rot="10836266">
            <a:off x="2898889" y="220732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5" name="Oval 134">
            <a:extLst>
              <a:ext uri="{FF2B5EF4-FFF2-40B4-BE49-F238E27FC236}">
                <a16:creationId xmlns:a16="http://schemas.microsoft.com/office/drawing/2014/main" id="{D4A1BBC6-2C53-9316-FBD9-3B100D7C0662}"/>
              </a:ext>
            </a:extLst>
          </p:cNvPr>
          <p:cNvSpPr/>
          <p:nvPr/>
        </p:nvSpPr>
        <p:spPr>
          <a:xfrm rot="10836266">
            <a:off x="2605924" y="212394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6" name="Oval 135">
            <a:extLst>
              <a:ext uri="{FF2B5EF4-FFF2-40B4-BE49-F238E27FC236}">
                <a16:creationId xmlns:a16="http://schemas.microsoft.com/office/drawing/2014/main" id="{537C9BCE-5060-439F-D379-BB25AA781040}"/>
              </a:ext>
            </a:extLst>
          </p:cNvPr>
          <p:cNvSpPr/>
          <p:nvPr/>
        </p:nvSpPr>
        <p:spPr>
          <a:xfrm rot="10836266">
            <a:off x="2657967" y="2425128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83E71BCC-3F69-14CB-06F9-CB62D145BC1F}"/>
              </a:ext>
            </a:extLst>
          </p:cNvPr>
          <p:cNvSpPr/>
          <p:nvPr/>
        </p:nvSpPr>
        <p:spPr>
          <a:xfrm rot="10836266">
            <a:off x="3080624" y="3397234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C68664C1-403A-39CE-0929-3594D4C9C42F}"/>
              </a:ext>
            </a:extLst>
          </p:cNvPr>
          <p:cNvCxnSpPr>
            <a:cxnSpLocks/>
          </p:cNvCxnSpPr>
          <p:nvPr/>
        </p:nvCxnSpPr>
        <p:spPr>
          <a:xfrm rot="16236266" flipH="1">
            <a:off x="2269585" y="288088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Oval 121">
            <a:extLst>
              <a:ext uri="{FF2B5EF4-FFF2-40B4-BE49-F238E27FC236}">
                <a16:creationId xmlns:a16="http://schemas.microsoft.com/office/drawing/2014/main" id="{27F10383-887A-4FB8-EFA1-34C05E32013A}"/>
              </a:ext>
            </a:extLst>
          </p:cNvPr>
          <p:cNvSpPr/>
          <p:nvPr/>
        </p:nvSpPr>
        <p:spPr>
          <a:xfrm rot="10836266">
            <a:off x="2382167" y="298920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99773996-2FB9-AA65-9172-36496C0C6D70}"/>
              </a:ext>
            </a:extLst>
          </p:cNvPr>
          <p:cNvSpPr/>
          <p:nvPr/>
        </p:nvSpPr>
        <p:spPr>
          <a:xfrm rot="10836266">
            <a:off x="2089202" y="290582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1B864206-732E-45BC-2155-1ED659F3204F}"/>
              </a:ext>
            </a:extLst>
          </p:cNvPr>
          <p:cNvSpPr/>
          <p:nvPr/>
        </p:nvSpPr>
        <p:spPr>
          <a:xfrm rot="10836266">
            <a:off x="2128695" y="3140370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82D2E589-867E-569E-DB2C-109C711F820B}"/>
              </a:ext>
            </a:extLst>
          </p:cNvPr>
          <p:cNvSpPr/>
          <p:nvPr/>
        </p:nvSpPr>
        <p:spPr>
          <a:xfrm rot="7935366">
            <a:off x="6152461" y="2231379"/>
            <a:ext cx="1738331" cy="1318689"/>
          </a:xfrm>
          <a:prstGeom prst="ellipse">
            <a:avLst/>
          </a:prstGeom>
          <a:solidFill>
            <a:srgbClr val="92C2A0">
              <a:alpha val="56313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000" dirty="0"/>
          </a:p>
        </p:txBody>
      </p:sp>
      <p:cxnSp>
        <p:nvCxnSpPr>
          <p:cNvPr id="232" name="Straight Connector 231">
            <a:extLst>
              <a:ext uri="{FF2B5EF4-FFF2-40B4-BE49-F238E27FC236}">
                <a16:creationId xmlns:a16="http://schemas.microsoft.com/office/drawing/2014/main" id="{2A07D557-E1D0-C3C9-1C3E-1EA994CD71DF}"/>
              </a:ext>
            </a:extLst>
          </p:cNvPr>
          <p:cNvCxnSpPr>
            <a:cxnSpLocks/>
            <a:stCxn id="235" idx="7"/>
          </p:cNvCxnSpPr>
          <p:nvPr/>
        </p:nvCxnSpPr>
        <p:spPr>
          <a:xfrm flipH="1">
            <a:off x="6985428" y="3741644"/>
            <a:ext cx="174478" cy="18426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4" name="Oval 233">
            <a:extLst>
              <a:ext uri="{FF2B5EF4-FFF2-40B4-BE49-F238E27FC236}">
                <a16:creationId xmlns:a16="http://schemas.microsoft.com/office/drawing/2014/main" id="{E074DB47-2F27-C1D1-ADB6-74363B82A100}"/>
              </a:ext>
            </a:extLst>
          </p:cNvPr>
          <p:cNvSpPr/>
          <p:nvPr/>
        </p:nvSpPr>
        <p:spPr>
          <a:xfrm rot="10836266">
            <a:off x="6900641" y="385518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81077B9A-AF32-691F-5770-BC7A088D2DA4}"/>
              </a:ext>
            </a:extLst>
          </p:cNvPr>
          <p:cNvSpPr/>
          <p:nvPr/>
        </p:nvSpPr>
        <p:spPr>
          <a:xfrm rot="10836266">
            <a:off x="7141563" y="363738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5CE9EC56-1568-3DE7-89F2-B9244061FEF8}"/>
              </a:ext>
            </a:extLst>
          </p:cNvPr>
          <p:cNvSpPr/>
          <p:nvPr/>
        </p:nvSpPr>
        <p:spPr>
          <a:xfrm rot="10836266">
            <a:off x="7448782" y="338831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69" name="Freeform 268">
            <a:extLst>
              <a:ext uri="{FF2B5EF4-FFF2-40B4-BE49-F238E27FC236}">
                <a16:creationId xmlns:a16="http://schemas.microsoft.com/office/drawing/2014/main" id="{34B80421-E072-4F37-12AF-396D6833539B}"/>
              </a:ext>
            </a:extLst>
          </p:cNvPr>
          <p:cNvSpPr/>
          <p:nvPr/>
        </p:nvSpPr>
        <p:spPr>
          <a:xfrm>
            <a:off x="2377440" y="3415572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98" name="TextBox 297">
            <a:extLst>
              <a:ext uri="{FF2B5EF4-FFF2-40B4-BE49-F238E27FC236}">
                <a16:creationId xmlns:a16="http://schemas.microsoft.com/office/drawing/2014/main" id="{5F7300F3-0342-D6DD-47A1-BB1C1FF2E3CC}"/>
              </a:ext>
            </a:extLst>
          </p:cNvPr>
          <p:cNvSpPr txBox="1"/>
          <p:nvPr/>
        </p:nvSpPr>
        <p:spPr>
          <a:xfrm>
            <a:off x="2944993" y="-43792"/>
            <a:ext cx="1168558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of rat culture graph fingerprint</a:t>
            </a:r>
          </a:p>
        </p:txBody>
      </p:sp>
      <p:sp>
        <p:nvSpPr>
          <p:cNvPr id="301" name="TextBox 300">
            <a:extLst>
              <a:ext uri="{FF2B5EF4-FFF2-40B4-BE49-F238E27FC236}">
                <a16:creationId xmlns:a16="http://schemas.microsoft.com/office/drawing/2014/main" id="{89C636DC-9A1E-EF21-5CFB-41C59F0BE4E7}"/>
              </a:ext>
            </a:extLst>
          </p:cNvPr>
          <p:cNvSpPr txBox="1"/>
          <p:nvPr/>
        </p:nvSpPr>
        <p:spPr>
          <a:xfrm>
            <a:off x="-1970415" y="-54674"/>
            <a:ext cx="712774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210162F7-8300-8452-63B2-09A9D8DD6D1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194680" y="568473"/>
            <a:ext cx="3771900" cy="274320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A2DB9E64-4960-0277-5355-5ACEC948B82E}"/>
              </a:ext>
            </a:extLst>
          </p:cNvPr>
          <p:cNvSpPr txBox="1"/>
          <p:nvPr/>
        </p:nvSpPr>
        <p:spPr>
          <a:xfrm>
            <a:off x="264714" y="1828921"/>
            <a:ext cx="144302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13 components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D7FCF61-3C6E-88C2-5479-1F0096C4A2BC}"/>
              </a:ext>
            </a:extLst>
          </p:cNvPr>
          <p:cNvSpPr txBox="1"/>
          <p:nvPr/>
        </p:nvSpPr>
        <p:spPr>
          <a:xfrm>
            <a:off x="1930634" y="1805811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6 components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C3F9388-8495-2BBF-082F-1924C018FB72}"/>
              </a:ext>
            </a:extLst>
          </p:cNvPr>
          <p:cNvSpPr txBox="1"/>
          <p:nvPr/>
        </p:nvSpPr>
        <p:spPr>
          <a:xfrm>
            <a:off x="4151087" y="1784660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4 components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589133D-2C07-D1EF-943B-8937A9DA8C00}"/>
              </a:ext>
            </a:extLst>
          </p:cNvPr>
          <p:cNvSpPr txBox="1"/>
          <p:nvPr/>
        </p:nvSpPr>
        <p:spPr>
          <a:xfrm>
            <a:off x="6522254" y="1728640"/>
            <a:ext cx="134043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3 components</a:t>
            </a: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7721D43F-DD2C-0516-A7BD-CB73A06090B7}"/>
              </a:ext>
            </a:extLst>
          </p:cNvPr>
          <p:cNvCxnSpPr/>
          <p:nvPr/>
        </p:nvCxnSpPr>
        <p:spPr>
          <a:xfrm>
            <a:off x="403437" y="4166884"/>
            <a:ext cx="7199711" cy="0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44959C2B-9874-2608-AE47-6E6E6BB38C68}"/>
              </a:ext>
            </a:extLst>
          </p:cNvPr>
          <p:cNvSpPr txBox="1"/>
          <p:nvPr/>
        </p:nvSpPr>
        <p:spPr>
          <a:xfrm>
            <a:off x="336175" y="4133060"/>
            <a:ext cx="1768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tabLst>
                <a:tab pos="576263" algn="l"/>
              </a:tabLst>
            </a:pPr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Neurodevelopment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88839DF-5F4D-3C4C-A474-62FED278EC9F}"/>
              </a:ext>
            </a:extLst>
          </p:cNvPr>
          <p:cNvSpPr txBox="1"/>
          <p:nvPr/>
        </p:nvSpPr>
        <p:spPr>
          <a:xfrm>
            <a:off x="225420" y="758058"/>
            <a:ext cx="745468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The network is </a:t>
            </a:r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fragmented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 with many isolated parts at the early stage but becomes relatively </a:t>
            </a:r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connected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 at the final stage.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DA762E4-599E-DBF8-6860-FBD45FAEA55D}"/>
              </a:ext>
            </a:extLst>
          </p:cNvPr>
          <p:cNvCxnSpPr>
            <a:cxnSpLocks/>
            <a:stCxn id="104" idx="0"/>
          </p:cNvCxnSpPr>
          <p:nvPr/>
        </p:nvCxnSpPr>
        <p:spPr>
          <a:xfrm flipH="1">
            <a:off x="6819070" y="2748060"/>
            <a:ext cx="30458" cy="24719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CC99E82-E931-C6FD-4341-B3C68E7C9686}"/>
              </a:ext>
            </a:extLst>
          </p:cNvPr>
          <p:cNvCxnSpPr>
            <a:cxnSpLocks/>
            <a:stCxn id="86" idx="6"/>
          </p:cNvCxnSpPr>
          <p:nvPr/>
        </p:nvCxnSpPr>
        <p:spPr>
          <a:xfrm flipH="1" flipV="1">
            <a:off x="6866147" y="3058282"/>
            <a:ext cx="409427" cy="10523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FE91820-1148-229C-FE04-67263DB9B453}"/>
              </a:ext>
            </a:extLst>
          </p:cNvPr>
          <p:cNvCxnSpPr>
            <a:cxnSpLocks/>
            <a:stCxn id="92" idx="6"/>
          </p:cNvCxnSpPr>
          <p:nvPr/>
        </p:nvCxnSpPr>
        <p:spPr>
          <a:xfrm flipH="1">
            <a:off x="6824454" y="2862335"/>
            <a:ext cx="399078" cy="169686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45B9E4F8-7D75-401F-DB9D-D0BD0EB043FA}"/>
              </a:ext>
            </a:extLst>
          </p:cNvPr>
          <p:cNvCxnSpPr>
            <a:cxnSpLocks/>
            <a:stCxn id="104" idx="6"/>
          </p:cNvCxnSpPr>
          <p:nvPr/>
        </p:nvCxnSpPr>
        <p:spPr>
          <a:xfrm flipH="1">
            <a:off x="6560300" y="2686029"/>
            <a:ext cx="225700" cy="194478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8C0C859-1A78-4AE5-C687-4CD00C972B78}"/>
              </a:ext>
            </a:extLst>
          </p:cNvPr>
          <p:cNvCxnSpPr>
            <a:cxnSpLocks/>
            <a:stCxn id="92" idx="5"/>
          </p:cNvCxnSpPr>
          <p:nvPr/>
        </p:nvCxnSpPr>
        <p:spPr>
          <a:xfrm flipH="1" flipV="1">
            <a:off x="6862993" y="2704649"/>
            <a:ext cx="379793" cy="11450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833A15D-037B-D965-2DAF-26B717A6611A}"/>
              </a:ext>
            </a:extLst>
          </p:cNvPr>
          <p:cNvCxnSpPr>
            <a:cxnSpLocks/>
          </p:cNvCxnSpPr>
          <p:nvPr/>
        </p:nvCxnSpPr>
        <p:spPr>
          <a:xfrm rot="19288001">
            <a:off x="6558092" y="3116232"/>
            <a:ext cx="286226" cy="3375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344CD1A-220F-4286-9D6C-39B766552B6B}"/>
              </a:ext>
            </a:extLst>
          </p:cNvPr>
          <p:cNvCxnSpPr>
            <a:cxnSpLocks/>
            <a:stCxn id="132" idx="0"/>
          </p:cNvCxnSpPr>
          <p:nvPr/>
        </p:nvCxnSpPr>
        <p:spPr>
          <a:xfrm flipH="1" flipV="1">
            <a:off x="6522254" y="2940740"/>
            <a:ext cx="38046" cy="348902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CF85632F-3E8E-0168-7859-DDEC53C1E372}"/>
              </a:ext>
            </a:extLst>
          </p:cNvPr>
          <p:cNvCxnSpPr>
            <a:cxnSpLocks/>
          </p:cNvCxnSpPr>
          <p:nvPr/>
        </p:nvCxnSpPr>
        <p:spPr>
          <a:xfrm rot="5436266" flipV="1">
            <a:off x="7016987" y="2590822"/>
            <a:ext cx="376093" cy="169295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03732317-7F69-BB63-F1EE-FB738C0C8CD5}"/>
              </a:ext>
            </a:extLst>
          </p:cNvPr>
          <p:cNvCxnSpPr>
            <a:cxnSpLocks/>
          </p:cNvCxnSpPr>
          <p:nvPr/>
        </p:nvCxnSpPr>
        <p:spPr>
          <a:xfrm rot="5436266">
            <a:off x="7142667" y="3184692"/>
            <a:ext cx="220467" cy="171449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22AAF521-D954-0917-6DE4-2FB64AF9A2DB}"/>
              </a:ext>
            </a:extLst>
          </p:cNvPr>
          <p:cNvCxnSpPr>
            <a:cxnSpLocks/>
            <a:stCxn id="63" idx="7"/>
          </p:cNvCxnSpPr>
          <p:nvPr/>
        </p:nvCxnSpPr>
        <p:spPr>
          <a:xfrm flipH="1">
            <a:off x="6985428" y="3741644"/>
            <a:ext cx="174478" cy="18426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33B92876-0497-087E-55A3-1173A8C567E8}"/>
              </a:ext>
            </a:extLst>
          </p:cNvPr>
          <p:cNvCxnSpPr>
            <a:cxnSpLocks/>
            <a:stCxn id="125" idx="1"/>
            <a:endCxn id="80" idx="1"/>
          </p:cNvCxnSpPr>
          <p:nvPr/>
        </p:nvCxnSpPr>
        <p:spPr>
          <a:xfrm>
            <a:off x="6859427" y="3094648"/>
            <a:ext cx="51428" cy="259208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1">
            <a:extLst>
              <a:ext uri="{FF2B5EF4-FFF2-40B4-BE49-F238E27FC236}">
                <a16:creationId xmlns:a16="http://schemas.microsoft.com/office/drawing/2014/main" id="{D03AE90A-24EC-F6BE-E5BD-C781898BADAC}"/>
              </a:ext>
            </a:extLst>
          </p:cNvPr>
          <p:cNvSpPr/>
          <p:nvPr/>
        </p:nvSpPr>
        <p:spPr>
          <a:xfrm rot="10836266">
            <a:off x="6900641" y="385518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4D07603A-695E-AD2D-AC8D-A7BCD4F05D2A}"/>
              </a:ext>
            </a:extLst>
          </p:cNvPr>
          <p:cNvSpPr/>
          <p:nvPr/>
        </p:nvSpPr>
        <p:spPr>
          <a:xfrm rot="10836266">
            <a:off x="7141563" y="363738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E9521919-1A8F-0476-2C67-EBC4BB9AD698}"/>
              </a:ext>
            </a:extLst>
          </p:cNvPr>
          <p:cNvCxnSpPr>
            <a:cxnSpLocks/>
          </p:cNvCxnSpPr>
          <p:nvPr/>
        </p:nvCxnSpPr>
        <p:spPr>
          <a:xfrm rot="16236266" flipH="1">
            <a:off x="6792609" y="3473023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8EAC44A0-162B-3280-FDC3-7BCCB0D2672E}"/>
              </a:ext>
            </a:extLst>
          </p:cNvPr>
          <p:cNvCxnSpPr>
            <a:cxnSpLocks/>
          </p:cNvCxnSpPr>
          <p:nvPr/>
        </p:nvCxnSpPr>
        <p:spPr>
          <a:xfrm rot="16236266">
            <a:off x="6940652" y="3380002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83BDC398-B1D4-F81A-5E2D-80204CEB31DF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82136" y="3223698"/>
            <a:ext cx="62443" cy="254284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Oval 67">
            <a:extLst>
              <a:ext uri="{FF2B5EF4-FFF2-40B4-BE49-F238E27FC236}">
                <a16:creationId xmlns:a16="http://schemas.microsoft.com/office/drawing/2014/main" id="{F1D27C95-6B3D-604A-D1BC-0329F5973551}"/>
              </a:ext>
            </a:extLst>
          </p:cNvPr>
          <p:cNvSpPr/>
          <p:nvPr/>
        </p:nvSpPr>
        <p:spPr>
          <a:xfrm rot="10836266">
            <a:off x="6853796" y="3549818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CA638A29-A3A3-D4F3-05E6-D846C2F824F8}"/>
              </a:ext>
            </a:extLst>
          </p:cNvPr>
          <p:cNvSpPr/>
          <p:nvPr/>
        </p:nvSpPr>
        <p:spPr>
          <a:xfrm rot="10836266">
            <a:off x="7094718" y="333201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C39B3B4-399A-D66A-197F-76252FB51635}"/>
              </a:ext>
            </a:extLst>
          </p:cNvPr>
          <p:cNvSpPr/>
          <p:nvPr/>
        </p:nvSpPr>
        <p:spPr>
          <a:xfrm rot="10836266">
            <a:off x="6801754" y="3248637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E141FA5F-52B6-D5F0-0A2E-7C153B75BCAD}"/>
              </a:ext>
            </a:extLst>
          </p:cNvPr>
          <p:cNvCxnSpPr>
            <a:cxnSpLocks/>
          </p:cNvCxnSpPr>
          <p:nvPr/>
        </p:nvCxnSpPr>
        <p:spPr>
          <a:xfrm rot="16236266" flipH="1">
            <a:off x="7214382" y="3026041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18387809-6FEA-006E-6938-B34BA96B035A}"/>
              </a:ext>
            </a:extLst>
          </p:cNvPr>
          <p:cNvCxnSpPr>
            <a:cxnSpLocks/>
          </p:cNvCxnSpPr>
          <p:nvPr/>
        </p:nvCxnSpPr>
        <p:spPr>
          <a:xfrm rot="16236266">
            <a:off x="7362426" y="2933020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E2AA97DE-13A9-CCD4-D7EA-7CB60243340E}"/>
              </a:ext>
            </a:extLst>
          </p:cNvPr>
          <p:cNvCxnSpPr>
            <a:cxnSpLocks/>
          </p:cNvCxnSpPr>
          <p:nvPr/>
        </p:nvCxnSpPr>
        <p:spPr>
          <a:xfrm rot="16236266" flipH="1">
            <a:off x="7403911" y="277671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Oval 85">
            <a:extLst>
              <a:ext uri="{FF2B5EF4-FFF2-40B4-BE49-F238E27FC236}">
                <a16:creationId xmlns:a16="http://schemas.microsoft.com/office/drawing/2014/main" id="{4EC3FA1A-47F7-CD92-A505-D3292FB6C8B4}"/>
              </a:ext>
            </a:extLst>
          </p:cNvPr>
          <p:cNvSpPr/>
          <p:nvPr/>
        </p:nvSpPr>
        <p:spPr>
          <a:xfrm rot="10836266">
            <a:off x="7275570" y="310283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D6728546-674E-CEFF-04FD-9A5CA18D0625}"/>
              </a:ext>
            </a:extLst>
          </p:cNvPr>
          <p:cNvSpPr/>
          <p:nvPr/>
        </p:nvSpPr>
        <p:spPr>
          <a:xfrm rot="10836266">
            <a:off x="7516492" y="288503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CD3991E0-B3CF-ACFB-69C8-A542D2424C32}"/>
              </a:ext>
            </a:extLst>
          </p:cNvPr>
          <p:cNvSpPr/>
          <p:nvPr/>
        </p:nvSpPr>
        <p:spPr>
          <a:xfrm rot="10836266">
            <a:off x="7223528" y="280165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5BEB60D0-A9DA-2398-2EBB-95F1215FAA8C}"/>
              </a:ext>
            </a:extLst>
          </p:cNvPr>
          <p:cNvCxnSpPr>
            <a:cxnSpLocks/>
          </p:cNvCxnSpPr>
          <p:nvPr/>
        </p:nvCxnSpPr>
        <p:spPr>
          <a:xfrm rot="16236266">
            <a:off x="6798712" y="2162212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9D5FBD6-AC0E-2D89-40D4-EADF7D707F69}"/>
              </a:ext>
            </a:extLst>
          </p:cNvPr>
          <p:cNvCxnSpPr>
            <a:cxnSpLocks/>
          </p:cNvCxnSpPr>
          <p:nvPr/>
        </p:nvCxnSpPr>
        <p:spPr>
          <a:xfrm rot="16236266">
            <a:off x="6860800" y="2477859"/>
            <a:ext cx="220330" cy="238610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914D1286-6A96-3EB5-9659-D59D33476E57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14337" y="2299229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9025379E-CDB0-46C2-87F6-33C6E1894634}"/>
              </a:ext>
            </a:extLst>
          </p:cNvPr>
          <p:cNvCxnSpPr>
            <a:cxnSpLocks/>
          </p:cNvCxnSpPr>
          <p:nvPr/>
        </p:nvCxnSpPr>
        <p:spPr>
          <a:xfrm rot="16236266" flipH="1">
            <a:off x="6724809" y="2548554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4" name="Oval 103">
            <a:extLst>
              <a:ext uri="{FF2B5EF4-FFF2-40B4-BE49-F238E27FC236}">
                <a16:creationId xmlns:a16="http://schemas.microsoft.com/office/drawing/2014/main" id="{50481A69-5747-E33E-C04C-225625DB9125}"/>
              </a:ext>
            </a:extLst>
          </p:cNvPr>
          <p:cNvSpPr/>
          <p:nvPr/>
        </p:nvSpPr>
        <p:spPr>
          <a:xfrm rot="10836266">
            <a:off x="6785996" y="262534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6BF772E2-1D49-446E-3EC7-A672CD5EEA83}"/>
              </a:ext>
            </a:extLst>
          </p:cNvPr>
          <p:cNvSpPr/>
          <p:nvPr/>
        </p:nvSpPr>
        <p:spPr>
          <a:xfrm rot="10836266">
            <a:off x="6733954" y="2324168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8CD64CD3-3A19-0C94-FD2A-566F797CDDC0}"/>
              </a:ext>
            </a:extLst>
          </p:cNvPr>
          <p:cNvCxnSpPr>
            <a:cxnSpLocks/>
          </p:cNvCxnSpPr>
          <p:nvPr/>
        </p:nvCxnSpPr>
        <p:spPr>
          <a:xfrm rot="16236266" flipH="1">
            <a:off x="6964938" y="2339411"/>
            <a:ext cx="239258" cy="55217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C86BF0C8-99BD-614D-8A38-EDE709D02294}"/>
              </a:ext>
            </a:extLst>
          </p:cNvPr>
          <p:cNvCxnSpPr>
            <a:cxnSpLocks/>
          </p:cNvCxnSpPr>
          <p:nvPr/>
        </p:nvCxnSpPr>
        <p:spPr>
          <a:xfrm rot="16236266">
            <a:off x="7112980" y="2246390"/>
            <a:ext cx="220330" cy="238611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667B587C-2F16-105B-187D-5B584B32FFB3}"/>
              </a:ext>
            </a:extLst>
          </p:cNvPr>
          <p:cNvCxnSpPr>
            <a:cxnSpLocks/>
          </p:cNvCxnSpPr>
          <p:nvPr/>
        </p:nvCxnSpPr>
        <p:spPr>
          <a:xfrm rot="16236266" flipH="1">
            <a:off x="7154465" y="2090086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Oval 109">
            <a:extLst>
              <a:ext uri="{FF2B5EF4-FFF2-40B4-BE49-F238E27FC236}">
                <a16:creationId xmlns:a16="http://schemas.microsoft.com/office/drawing/2014/main" id="{1A98CE84-6D43-B55E-7C3D-5022C6C24463}"/>
              </a:ext>
            </a:extLst>
          </p:cNvPr>
          <p:cNvSpPr/>
          <p:nvPr/>
        </p:nvSpPr>
        <p:spPr>
          <a:xfrm rot="10836266">
            <a:off x="7267047" y="219840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E177EC62-915D-7AF3-3EC9-66C81BAC25D8}"/>
              </a:ext>
            </a:extLst>
          </p:cNvPr>
          <p:cNvSpPr/>
          <p:nvPr/>
        </p:nvSpPr>
        <p:spPr>
          <a:xfrm rot="10836266">
            <a:off x="6974082" y="2115025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89E8E488-5882-92B9-8829-BE59B9C57BA1}"/>
              </a:ext>
            </a:extLst>
          </p:cNvPr>
          <p:cNvSpPr/>
          <p:nvPr/>
        </p:nvSpPr>
        <p:spPr>
          <a:xfrm rot="10836266">
            <a:off x="7026125" y="2416206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ACEFAAAB-B47B-5424-EE33-6C30AF235B7C}"/>
              </a:ext>
            </a:extLst>
          </p:cNvPr>
          <p:cNvSpPr/>
          <p:nvPr/>
        </p:nvSpPr>
        <p:spPr>
          <a:xfrm rot="10836266">
            <a:off x="7448782" y="3388313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2E49326E-A6CE-4870-7DD6-DAD0381B9426}"/>
              </a:ext>
            </a:extLst>
          </p:cNvPr>
          <p:cNvCxnSpPr>
            <a:cxnSpLocks/>
          </p:cNvCxnSpPr>
          <p:nvPr/>
        </p:nvCxnSpPr>
        <p:spPr>
          <a:xfrm rot="16236266" flipH="1">
            <a:off x="6637743" y="2871965"/>
            <a:ext cx="62443" cy="254283"/>
          </a:xfrm>
          <a:prstGeom prst="line">
            <a:avLst/>
          </a:prstGeom>
          <a:ln w="38100" cap="rnd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Oval 124">
            <a:extLst>
              <a:ext uri="{FF2B5EF4-FFF2-40B4-BE49-F238E27FC236}">
                <a16:creationId xmlns:a16="http://schemas.microsoft.com/office/drawing/2014/main" id="{AA15D6B6-0E2D-1D55-0589-55EAD7C61719}"/>
              </a:ext>
            </a:extLst>
          </p:cNvPr>
          <p:cNvSpPr/>
          <p:nvPr/>
        </p:nvSpPr>
        <p:spPr>
          <a:xfrm rot="10836266">
            <a:off x="6750326" y="2989429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1" name="Oval 130">
            <a:extLst>
              <a:ext uri="{FF2B5EF4-FFF2-40B4-BE49-F238E27FC236}">
                <a16:creationId xmlns:a16="http://schemas.microsoft.com/office/drawing/2014/main" id="{6960AA9D-AF53-5749-02EF-790728077CB7}"/>
              </a:ext>
            </a:extLst>
          </p:cNvPr>
          <p:cNvSpPr/>
          <p:nvPr/>
        </p:nvSpPr>
        <p:spPr>
          <a:xfrm rot="10836266">
            <a:off x="6475649" y="2887762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2" name="Oval 131">
            <a:extLst>
              <a:ext uri="{FF2B5EF4-FFF2-40B4-BE49-F238E27FC236}">
                <a16:creationId xmlns:a16="http://schemas.microsoft.com/office/drawing/2014/main" id="{E2FC50DD-A891-AB98-7E15-F250E592AAD5}"/>
              </a:ext>
            </a:extLst>
          </p:cNvPr>
          <p:cNvSpPr/>
          <p:nvPr/>
        </p:nvSpPr>
        <p:spPr>
          <a:xfrm rot="10836266">
            <a:off x="6496768" y="3166931"/>
            <a:ext cx="128359" cy="122714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2000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42" name="TextBox 141">
            <a:extLst>
              <a:ext uri="{FF2B5EF4-FFF2-40B4-BE49-F238E27FC236}">
                <a16:creationId xmlns:a16="http://schemas.microsoft.com/office/drawing/2014/main" id="{B852D03E-C686-6395-D0E2-65C4DB3B3240}"/>
              </a:ext>
            </a:extLst>
          </p:cNvPr>
          <p:cNvSpPr txBox="1"/>
          <p:nvPr/>
        </p:nvSpPr>
        <p:spPr>
          <a:xfrm>
            <a:off x="1871187" y="3359223"/>
            <a:ext cx="6446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LCC</a:t>
            </a:r>
            <a:endParaRPr lang="en-US" sz="1400" dirty="0"/>
          </a:p>
        </p:txBody>
      </p:sp>
      <p:sp>
        <p:nvSpPr>
          <p:cNvPr id="147" name="TextBox 146">
            <a:extLst>
              <a:ext uri="{FF2B5EF4-FFF2-40B4-BE49-F238E27FC236}">
                <a16:creationId xmlns:a16="http://schemas.microsoft.com/office/drawing/2014/main" id="{A5367675-D3DD-4109-6272-FBAF199E1EBB}"/>
              </a:ext>
            </a:extLst>
          </p:cNvPr>
          <p:cNvSpPr txBox="1"/>
          <p:nvPr/>
        </p:nvSpPr>
        <p:spPr>
          <a:xfrm>
            <a:off x="210799" y="3349961"/>
            <a:ext cx="6446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LCC</a:t>
            </a:r>
            <a:endParaRPr lang="en-US" sz="1400" dirty="0"/>
          </a:p>
        </p:txBody>
      </p:sp>
      <p:sp>
        <p:nvSpPr>
          <p:cNvPr id="148" name="TextBox 147">
            <a:extLst>
              <a:ext uri="{FF2B5EF4-FFF2-40B4-BE49-F238E27FC236}">
                <a16:creationId xmlns:a16="http://schemas.microsoft.com/office/drawing/2014/main" id="{756DAF2B-1C37-4E11-CA30-340B48C37BFA}"/>
              </a:ext>
            </a:extLst>
          </p:cNvPr>
          <p:cNvSpPr txBox="1"/>
          <p:nvPr/>
        </p:nvSpPr>
        <p:spPr>
          <a:xfrm>
            <a:off x="3570522" y="3310730"/>
            <a:ext cx="6446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LCC</a:t>
            </a:r>
            <a:endParaRPr lang="en-US" sz="1400" dirty="0"/>
          </a:p>
        </p:txBody>
      </p:sp>
      <p:sp>
        <p:nvSpPr>
          <p:cNvPr id="149" name="TextBox 148">
            <a:extLst>
              <a:ext uri="{FF2B5EF4-FFF2-40B4-BE49-F238E27FC236}">
                <a16:creationId xmlns:a16="http://schemas.microsoft.com/office/drawing/2014/main" id="{98EF77D0-5162-AD5E-F6E5-C1DC44D7CDCA}"/>
              </a:ext>
            </a:extLst>
          </p:cNvPr>
          <p:cNvSpPr txBox="1"/>
          <p:nvPr/>
        </p:nvSpPr>
        <p:spPr>
          <a:xfrm>
            <a:off x="5844007" y="3319361"/>
            <a:ext cx="64466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LCC</a:t>
            </a:r>
            <a:endParaRPr lang="en-US" sz="1400" dirty="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1C73C2D9-D1A0-E7D9-7DE5-7EE5FA769112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9/13</a:t>
            </a:r>
          </a:p>
        </p:txBody>
      </p:sp>
    </p:spTree>
    <p:extLst>
      <p:ext uri="{BB962C8B-B14F-4D97-AF65-F5344CB8AC3E}">
        <p14:creationId xmlns:p14="http://schemas.microsoft.com/office/powerpoint/2010/main" val="39109099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4" grpId="0"/>
      <p:bldP spid="105" grpId="0" animBg="1"/>
      <p:bldP spid="243" grpId="0" animBg="1"/>
      <p:bldP spid="142" grpId="0"/>
      <p:bldP spid="147" grpId="0"/>
      <p:bldP spid="148" grpId="0"/>
      <p:bldP spid="1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Picture 66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44B57708-C99F-3EEF-4C16-57711B44F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4676297" y="3811882"/>
            <a:ext cx="4677172" cy="151441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C19DDDC-F507-03C5-0137-876F8FD020EB}"/>
              </a:ext>
            </a:extLst>
          </p:cNvPr>
          <p:cNvSpPr/>
          <p:nvPr/>
        </p:nvSpPr>
        <p:spPr>
          <a:xfrm>
            <a:off x="4549941" y="520428"/>
            <a:ext cx="7593227" cy="2920655"/>
          </a:xfrm>
          <a:prstGeom prst="rect">
            <a:avLst/>
          </a:prstGeom>
          <a:solidFill>
            <a:srgbClr val="7030A0">
              <a:alpha val="9415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08C7DB-2860-04FE-4B26-FBF213442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82" y="851529"/>
            <a:ext cx="5839056" cy="2528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0009E-A35F-86DC-B3B6-27E102B009BE}"/>
              </a:ext>
            </a:extLst>
          </p:cNvPr>
          <p:cNvSpPr txBox="1"/>
          <p:nvPr/>
        </p:nvSpPr>
        <p:spPr>
          <a:xfrm>
            <a:off x="144038" y="26404"/>
            <a:ext cx="312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Content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37D1C-9C26-96EE-699C-1C22DC7C0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38" y="1035380"/>
            <a:ext cx="4243180" cy="3594289"/>
          </a:xfrm>
          <a:prstGeom prst="rect">
            <a:avLst/>
          </a:prstGeom>
        </p:spPr>
      </p:pic>
      <p:cxnSp>
        <p:nvCxnSpPr>
          <p:cNvPr id="63" name="Connecteur droit avec flèche 28">
            <a:extLst>
              <a:ext uri="{FF2B5EF4-FFF2-40B4-BE49-F238E27FC236}">
                <a16:creationId xmlns:a16="http://schemas.microsoft.com/office/drawing/2014/main" id="{F29EE944-C261-CD21-58D5-E5DE89E673B8}"/>
              </a:ext>
            </a:extLst>
          </p:cNvPr>
          <p:cNvCxnSpPr>
            <a:cxnSpLocks/>
          </p:cNvCxnSpPr>
          <p:nvPr/>
        </p:nvCxnSpPr>
        <p:spPr>
          <a:xfrm>
            <a:off x="10627017" y="1958589"/>
            <a:ext cx="2511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1347A5-0F9C-3CD9-4B0A-2D9E29022D91}"/>
              </a:ext>
            </a:extLst>
          </p:cNvPr>
          <p:cNvSpPr txBox="1"/>
          <p:nvPr/>
        </p:nvSpPr>
        <p:spPr>
          <a:xfrm>
            <a:off x="4482261" y="535675"/>
            <a:ext cx="535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CBACDE-27F2-F7AE-8226-C92C5D9043EC}"/>
              </a:ext>
            </a:extLst>
          </p:cNvPr>
          <p:cNvSpPr txBox="1"/>
          <p:nvPr/>
        </p:nvSpPr>
        <p:spPr>
          <a:xfrm>
            <a:off x="9609176" y="1334770"/>
            <a:ext cx="22175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Binary</a:t>
            </a:r>
          </a:p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mask images</a:t>
            </a:r>
          </a:p>
        </p:txBody>
      </p:sp>
      <p:pic>
        <p:nvPicPr>
          <p:cNvPr id="12" name="Picture 11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A487B99E-B2E0-CB20-AF4C-CBA0385F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876162"/>
            <a:ext cx="996927" cy="1013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D3D4BBCA-34B2-0484-3751-03046A1ED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2081143"/>
            <a:ext cx="989757" cy="100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7774EDE-5D78-9BBE-5238-D292A565E98C}"/>
              </a:ext>
            </a:extLst>
          </p:cNvPr>
          <p:cNvSpPr/>
          <p:nvPr/>
        </p:nvSpPr>
        <p:spPr>
          <a:xfrm>
            <a:off x="9227169" y="3561263"/>
            <a:ext cx="2916000" cy="3219318"/>
          </a:xfrm>
          <a:prstGeom prst="rect">
            <a:avLst/>
          </a:prstGeom>
          <a:solidFill>
            <a:srgbClr val="C00000">
              <a:alpha val="1875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5D83F7EF-F262-5E3E-5714-A89CDD6BB535}"/>
              </a:ext>
            </a:extLst>
          </p:cNvPr>
          <p:cNvSpPr txBox="1"/>
          <p:nvPr/>
        </p:nvSpPr>
        <p:spPr>
          <a:xfrm>
            <a:off x="9930925" y="3525734"/>
            <a:ext cx="1894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1400" dirty="0"/>
          </a:p>
        </p:txBody>
      </p:sp>
      <p:pic>
        <p:nvPicPr>
          <p:cNvPr id="587" name="Picture 586" descr="A close-up of a network&#10;&#10;Description automatically generated">
            <a:extLst>
              <a:ext uri="{FF2B5EF4-FFF2-40B4-BE49-F238E27FC236}">
                <a16:creationId xmlns:a16="http://schemas.microsoft.com/office/drawing/2014/main" id="{176380A6-BFDA-E540-C780-959581715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9053" y="3963092"/>
            <a:ext cx="2755443" cy="2736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F7BC31-D7F3-A13E-5F26-522A1FBF63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1666" t="50099"/>
          <a:stretch/>
        </p:blipFill>
        <p:spPr>
          <a:xfrm>
            <a:off x="112579" y="5228842"/>
            <a:ext cx="2132421" cy="15285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44E3FF6-A939-1155-5897-5210B4B192C2}"/>
              </a:ext>
            </a:extLst>
          </p:cNvPr>
          <p:cNvGrpSpPr/>
          <p:nvPr/>
        </p:nvGrpSpPr>
        <p:grpSpPr>
          <a:xfrm>
            <a:off x="2221366" y="5230433"/>
            <a:ext cx="1825622" cy="1504255"/>
            <a:chOff x="2311718" y="1710442"/>
            <a:chExt cx="3861930" cy="297067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5AFB6D0-C327-974C-6CE2-9908FD34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74080" t="-1" b="49423"/>
            <a:stretch/>
          </p:blipFill>
          <p:spPr>
            <a:xfrm>
              <a:off x="2554975" y="1772970"/>
              <a:ext cx="3618673" cy="285894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D0FEE2-80CD-3F06-F7E2-73E153B56190}"/>
                </a:ext>
              </a:extLst>
            </p:cNvPr>
            <p:cNvSpPr/>
            <p:nvPr/>
          </p:nvSpPr>
          <p:spPr>
            <a:xfrm>
              <a:off x="2480123" y="1710442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6A5557-C7E2-5A48-B392-C4043B89B130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cxnSp>
        <p:nvCxnSpPr>
          <p:cNvPr id="26" name="Connecteur droit avec flèche 28">
            <a:extLst>
              <a:ext uri="{FF2B5EF4-FFF2-40B4-BE49-F238E27FC236}">
                <a16:creationId xmlns:a16="http://schemas.microsoft.com/office/drawing/2014/main" id="{EAA6D9A0-6482-E14E-1AA2-F27D3A7248DF}"/>
              </a:ext>
            </a:extLst>
          </p:cNvPr>
          <p:cNvCxnSpPr>
            <a:cxnSpLocks/>
          </p:cNvCxnSpPr>
          <p:nvPr/>
        </p:nvCxnSpPr>
        <p:spPr>
          <a:xfrm>
            <a:off x="9172455" y="1164586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8">
            <a:extLst>
              <a:ext uri="{FF2B5EF4-FFF2-40B4-BE49-F238E27FC236}">
                <a16:creationId xmlns:a16="http://schemas.microsoft.com/office/drawing/2014/main" id="{D9D3568D-8AC2-54F5-E970-2D2C21F02B68}"/>
              </a:ext>
            </a:extLst>
          </p:cNvPr>
          <p:cNvCxnSpPr>
            <a:cxnSpLocks/>
          </p:cNvCxnSpPr>
          <p:nvPr/>
        </p:nvCxnSpPr>
        <p:spPr>
          <a:xfrm>
            <a:off x="9172455" y="2745208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28">
            <a:extLst>
              <a:ext uri="{FF2B5EF4-FFF2-40B4-BE49-F238E27FC236}">
                <a16:creationId xmlns:a16="http://schemas.microsoft.com/office/drawing/2014/main" id="{A12E1A21-5EB2-4DCC-C6E3-F69CB7DFDDA0}"/>
              </a:ext>
            </a:extLst>
          </p:cNvPr>
          <p:cNvCxnSpPr>
            <a:cxnSpLocks/>
          </p:cNvCxnSpPr>
          <p:nvPr/>
        </p:nvCxnSpPr>
        <p:spPr>
          <a:xfrm flipV="1">
            <a:off x="5101911" y="1339493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28">
            <a:extLst>
              <a:ext uri="{FF2B5EF4-FFF2-40B4-BE49-F238E27FC236}">
                <a16:creationId xmlns:a16="http://schemas.microsoft.com/office/drawing/2014/main" id="{99E47115-69FD-9EFE-F956-AECC8B754A9F}"/>
              </a:ext>
            </a:extLst>
          </p:cNvPr>
          <p:cNvCxnSpPr>
            <a:cxnSpLocks/>
          </p:cNvCxnSpPr>
          <p:nvPr/>
        </p:nvCxnSpPr>
        <p:spPr>
          <a:xfrm rot="5400000" flipV="1">
            <a:off x="5083152" y="2543201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2BDC6AB-797C-F961-8512-CA9BDFCC1088}"/>
              </a:ext>
            </a:extLst>
          </p:cNvPr>
          <p:cNvSpPr/>
          <p:nvPr/>
        </p:nvSpPr>
        <p:spPr>
          <a:xfrm>
            <a:off x="86633" y="525645"/>
            <a:ext cx="4357394" cy="4220886"/>
          </a:xfrm>
          <a:prstGeom prst="rect">
            <a:avLst/>
          </a:prstGeom>
          <a:solidFill>
            <a:srgbClr val="94C9DA">
              <a:alpha val="20719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CEAE0B9-B492-BE98-B3B0-0C0D23E83EF2}"/>
              </a:ext>
            </a:extLst>
          </p:cNvPr>
          <p:cNvSpPr/>
          <p:nvPr/>
        </p:nvSpPr>
        <p:spPr>
          <a:xfrm>
            <a:off x="112578" y="4810268"/>
            <a:ext cx="4336394" cy="1950754"/>
          </a:xfrm>
          <a:prstGeom prst="rect">
            <a:avLst/>
          </a:prstGeom>
          <a:solidFill>
            <a:srgbClr val="F1DEA4">
              <a:alpha val="4000"/>
            </a:srgbClr>
          </a:solidFill>
          <a:ln>
            <a:solidFill>
              <a:srgbClr val="F1D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705" name="Connecteur droit avec flèche 28">
            <a:extLst>
              <a:ext uri="{FF2B5EF4-FFF2-40B4-BE49-F238E27FC236}">
                <a16:creationId xmlns:a16="http://schemas.microsoft.com/office/drawing/2014/main" id="{08CB9510-0271-1CAB-4ACB-1DCB19E931EA}"/>
              </a:ext>
            </a:extLst>
          </p:cNvPr>
          <p:cNvCxnSpPr>
            <a:cxnSpLocks/>
          </p:cNvCxnSpPr>
          <p:nvPr/>
        </p:nvCxnSpPr>
        <p:spPr>
          <a:xfrm flipH="1">
            <a:off x="4294391" y="5203828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6" name="Straight Connector 705">
            <a:extLst>
              <a:ext uri="{FF2B5EF4-FFF2-40B4-BE49-F238E27FC236}">
                <a16:creationId xmlns:a16="http://schemas.microsoft.com/office/drawing/2014/main" id="{47E72324-3753-D731-A445-70812A68FC98}"/>
              </a:ext>
            </a:extLst>
          </p:cNvPr>
          <p:cNvCxnSpPr>
            <a:cxnSpLocks/>
          </p:cNvCxnSpPr>
          <p:nvPr/>
        </p:nvCxnSpPr>
        <p:spPr>
          <a:xfrm>
            <a:off x="93877" y="817280"/>
            <a:ext cx="4357394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0815C9-852B-5808-0E59-D7BC486FF37B}"/>
              </a:ext>
            </a:extLst>
          </p:cNvPr>
          <p:cNvCxnSpPr>
            <a:cxnSpLocks/>
          </p:cNvCxnSpPr>
          <p:nvPr/>
        </p:nvCxnSpPr>
        <p:spPr>
          <a:xfrm flipV="1">
            <a:off x="4549942" y="814149"/>
            <a:ext cx="759322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33D31-6DA3-9F48-60E1-EDCE2ED8C176}"/>
              </a:ext>
            </a:extLst>
          </p:cNvPr>
          <p:cNvSpPr/>
          <p:nvPr/>
        </p:nvSpPr>
        <p:spPr>
          <a:xfrm>
            <a:off x="4579091" y="3595133"/>
            <a:ext cx="4587393" cy="3244962"/>
          </a:xfrm>
          <a:prstGeom prst="rect">
            <a:avLst/>
          </a:prstGeom>
          <a:solidFill>
            <a:srgbClr val="92C2A0">
              <a:alpha val="18750"/>
            </a:srgbClr>
          </a:solidFill>
          <a:ln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45" name="Connecteur droit avec flèche 28">
            <a:extLst>
              <a:ext uri="{FF2B5EF4-FFF2-40B4-BE49-F238E27FC236}">
                <a16:creationId xmlns:a16="http://schemas.microsoft.com/office/drawing/2014/main" id="{DECD775C-6097-6FC2-1A73-489E6B22466F}"/>
              </a:ext>
            </a:extLst>
          </p:cNvPr>
          <p:cNvCxnSpPr>
            <a:cxnSpLocks/>
          </p:cNvCxnSpPr>
          <p:nvPr/>
        </p:nvCxnSpPr>
        <p:spPr>
          <a:xfrm flipH="1">
            <a:off x="8930499" y="5197127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2637C5-99E2-E5AA-9FEC-9E8EC5883DBD}"/>
              </a:ext>
            </a:extLst>
          </p:cNvPr>
          <p:cNvCxnSpPr>
            <a:cxnSpLocks/>
          </p:cNvCxnSpPr>
          <p:nvPr/>
        </p:nvCxnSpPr>
        <p:spPr>
          <a:xfrm>
            <a:off x="9233445" y="3811882"/>
            <a:ext cx="2912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Connecteur droit avec flèche 28">
            <a:extLst>
              <a:ext uri="{FF2B5EF4-FFF2-40B4-BE49-F238E27FC236}">
                <a16:creationId xmlns:a16="http://schemas.microsoft.com/office/drawing/2014/main" id="{5AD49AD8-7713-9DAB-7FA7-CB7526A8597B}"/>
              </a:ext>
            </a:extLst>
          </p:cNvPr>
          <p:cNvCxnSpPr>
            <a:cxnSpLocks/>
          </p:cNvCxnSpPr>
          <p:nvPr/>
        </p:nvCxnSpPr>
        <p:spPr>
          <a:xfrm flipH="1">
            <a:off x="11784249" y="3254359"/>
            <a:ext cx="1" cy="2788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8">
            <a:extLst>
              <a:ext uri="{FF2B5EF4-FFF2-40B4-BE49-F238E27FC236}">
                <a16:creationId xmlns:a16="http://schemas.microsoft.com/office/drawing/2014/main" id="{ECB36538-9ECB-218D-316D-157BEBFFA98C}"/>
              </a:ext>
            </a:extLst>
          </p:cNvPr>
          <p:cNvCxnSpPr>
            <a:cxnSpLocks/>
          </p:cNvCxnSpPr>
          <p:nvPr/>
        </p:nvCxnSpPr>
        <p:spPr>
          <a:xfrm>
            <a:off x="4399444" y="1765244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52F90C-D17C-B558-994D-D2725FF95498}"/>
              </a:ext>
            </a:extLst>
          </p:cNvPr>
          <p:cNvCxnSpPr>
            <a:cxnSpLocks/>
          </p:cNvCxnSpPr>
          <p:nvPr/>
        </p:nvCxnSpPr>
        <p:spPr>
          <a:xfrm>
            <a:off x="4569240" y="3832185"/>
            <a:ext cx="4590000" cy="1326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B43955A-824C-5ED8-8894-A981836D213D}"/>
              </a:ext>
            </a:extLst>
          </p:cNvPr>
          <p:cNvGrpSpPr/>
          <p:nvPr/>
        </p:nvGrpSpPr>
        <p:grpSpPr>
          <a:xfrm>
            <a:off x="4612425" y="3414663"/>
            <a:ext cx="4454567" cy="3347256"/>
            <a:chOff x="4583550" y="3414663"/>
            <a:chExt cx="4454567" cy="3347256"/>
          </a:xfrm>
        </p:grpSpPr>
        <p:sp>
          <p:nvSpPr>
            <p:cNvPr id="584" name="ZoneTexte 5">
              <a:extLst>
                <a:ext uri="{FF2B5EF4-FFF2-40B4-BE49-F238E27FC236}">
                  <a16:creationId xmlns:a16="http://schemas.microsoft.com/office/drawing/2014/main" id="{81505EE3-328E-4399-5D97-703219DD9A9B}"/>
                </a:ext>
              </a:extLst>
            </p:cNvPr>
            <p:cNvSpPr txBox="1"/>
            <p:nvPr/>
          </p:nvSpPr>
          <p:spPr>
            <a:xfrm>
              <a:off x="6336852" y="5290681"/>
              <a:ext cx="1287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2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Longitudinal data</a:t>
              </a:r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44016F12-D952-A398-C1C1-394A69157A0B}"/>
                </a:ext>
              </a:extLst>
            </p:cNvPr>
            <p:cNvSpPr/>
            <p:nvPr/>
          </p:nvSpPr>
          <p:spPr>
            <a:xfrm>
              <a:off x="4584234" y="5524982"/>
              <a:ext cx="4453883" cy="12369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4" name="Connecteur droit avec flèche 28">
              <a:extLst>
                <a:ext uri="{FF2B5EF4-FFF2-40B4-BE49-F238E27FC236}">
                  <a16:creationId xmlns:a16="http://schemas.microsoft.com/office/drawing/2014/main" id="{A195A6FD-B4EE-F399-A982-194B64CCC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3550" y="3414663"/>
              <a:ext cx="0" cy="2110316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9113051D-6289-9DF0-89E6-A8E10D155A3A}"/>
                </a:ext>
              </a:extLst>
            </p:cNvPr>
            <p:cNvGrpSpPr/>
            <p:nvPr/>
          </p:nvGrpSpPr>
          <p:grpSpPr>
            <a:xfrm>
              <a:off x="4630470" y="5487720"/>
              <a:ext cx="1025535" cy="1200561"/>
              <a:chOff x="6960177" y="3684772"/>
              <a:chExt cx="1166623" cy="1244748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CD933BAD-63AA-4FF0-417C-DAEFADAEBA0A}"/>
                  </a:ext>
                </a:extLst>
              </p:cNvPr>
              <p:cNvGrpSpPr/>
              <p:nvPr/>
            </p:nvGrpSpPr>
            <p:grpSpPr>
              <a:xfrm>
                <a:off x="7021010" y="3684772"/>
                <a:ext cx="966144" cy="1244748"/>
                <a:chOff x="446678" y="1122199"/>
                <a:chExt cx="2576027" cy="3635451"/>
              </a:xfrm>
            </p:grpSpPr>
            <p:pic>
              <p:nvPicPr>
                <p:cNvPr id="590" name="Picture 589" descr="A black and white marbled surface&#10;&#10;Description automatically generated">
                  <a:extLst>
                    <a:ext uri="{FF2B5EF4-FFF2-40B4-BE49-F238E27FC236}">
                      <a16:creationId xmlns:a16="http://schemas.microsoft.com/office/drawing/2014/main" id="{5726C368-B8E9-EDA7-DC13-B00FE7873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90" y="1854415"/>
                  <a:ext cx="1970731" cy="1970734"/>
                </a:xfrm>
                <a:prstGeom prst="rect">
                  <a:avLst/>
                </a:prstGeom>
              </p:spPr>
            </p:pic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0631CB09-9BA5-3531-38C0-5995F42622D9}"/>
                    </a:ext>
                  </a:extLst>
                </p:cNvPr>
                <p:cNvSpPr txBox="1"/>
                <p:nvPr/>
              </p:nvSpPr>
              <p:spPr>
                <a:xfrm>
                  <a:off x="906930" y="1122199"/>
                  <a:ext cx="956031" cy="4320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05DIV</a:t>
                  </a:r>
                </a:p>
              </p:txBody>
            </p:sp>
            <p:pic>
              <p:nvPicPr>
                <p:cNvPr id="593" name="Picture 592">
                  <a:extLst>
                    <a:ext uri="{FF2B5EF4-FFF2-40B4-BE49-F238E27FC236}">
                      <a16:creationId xmlns:a16="http://schemas.microsoft.com/office/drawing/2014/main" id="{B4B9355F-69E4-53AE-8300-0616911FB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8809" y="1965608"/>
                  <a:ext cx="1970731" cy="1970734"/>
                </a:xfrm>
                <a:prstGeom prst="rect">
                  <a:avLst/>
                </a:prstGeom>
              </p:spPr>
            </p:pic>
            <p:pic>
              <p:nvPicPr>
                <p:cNvPr id="594" name="Picture 593">
                  <a:extLst>
                    <a:ext uri="{FF2B5EF4-FFF2-40B4-BE49-F238E27FC236}">
                      <a16:creationId xmlns:a16="http://schemas.microsoft.com/office/drawing/2014/main" id="{59722816-9C3C-66B5-3E42-8D24C687F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8415" y="2076798"/>
                  <a:ext cx="1970731" cy="1970733"/>
                </a:xfrm>
                <a:prstGeom prst="rect">
                  <a:avLst/>
                </a:prstGeom>
              </p:spPr>
            </p:pic>
            <p:pic>
              <p:nvPicPr>
                <p:cNvPr id="595" name="Picture 594" descr="A black and white image of a cell&#10;&#10;Description automatically generated">
                  <a:extLst>
                    <a:ext uri="{FF2B5EF4-FFF2-40B4-BE49-F238E27FC236}">
                      <a16:creationId xmlns:a16="http://schemas.microsoft.com/office/drawing/2014/main" id="{EE9259E4-A640-A3F5-ACDF-A602C4D3D5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714008" y="2170585"/>
                  <a:ext cx="1964745" cy="1964745"/>
                </a:xfrm>
                <a:prstGeom prst="rect">
                  <a:avLst/>
                </a:prstGeom>
              </p:spPr>
            </p:pic>
            <p:pic>
              <p:nvPicPr>
                <p:cNvPr id="596" name="Picture 595">
                  <a:extLst>
                    <a:ext uri="{FF2B5EF4-FFF2-40B4-BE49-F238E27FC236}">
                      <a16:creationId xmlns:a16="http://schemas.microsoft.com/office/drawing/2014/main" id="{CCD6DAC7-42D0-E40B-11D8-FC1021EBC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7960" y="2523103"/>
                  <a:ext cx="1964745" cy="1964746"/>
                </a:xfrm>
                <a:prstGeom prst="rect">
                  <a:avLst/>
                </a:prstGeom>
              </p:spPr>
            </p:pic>
            <p:grpSp>
              <p:nvGrpSpPr>
                <p:cNvPr id="597" name="Group 596">
                  <a:extLst>
                    <a:ext uri="{FF2B5EF4-FFF2-40B4-BE49-F238E27FC236}">
                      <a16:creationId xmlns:a16="http://schemas.microsoft.com/office/drawing/2014/main" id="{31660B56-FA2A-B0C3-D98F-F3951F3EAC0C}"/>
                    </a:ext>
                  </a:extLst>
                </p:cNvPr>
                <p:cNvGrpSpPr/>
                <p:nvPr/>
              </p:nvGrpSpPr>
              <p:grpSpPr>
                <a:xfrm>
                  <a:off x="446678" y="3569501"/>
                  <a:ext cx="926975" cy="1188149"/>
                  <a:chOff x="4442354" y="4330035"/>
                  <a:chExt cx="709811" cy="880010"/>
                </a:xfrm>
              </p:grpSpPr>
              <p:sp>
                <p:nvSpPr>
                  <p:cNvPr id="600" name="TextBox 599">
                    <a:extLst>
                      <a:ext uri="{FF2B5EF4-FFF2-40B4-BE49-F238E27FC236}">
                        <a16:creationId xmlns:a16="http://schemas.microsoft.com/office/drawing/2014/main" id="{78E0D9F7-10C0-2BAB-D3DB-F9C77C307917}"/>
                      </a:ext>
                    </a:extLst>
                  </p:cNvPr>
                  <p:cNvSpPr txBox="1"/>
                  <p:nvPr/>
                </p:nvSpPr>
                <p:spPr>
                  <a:xfrm>
                    <a:off x="4596538" y="4488608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1" name="TextBox 600">
                    <a:extLst>
                      <a:ext uri="{FF2B5EF4-FFF2-40B4-BE49-F238E27FC236}">
                        <a16:creationId xmlns:a16="http://schemas.microsoft.com/office/drawing/2014/main" id="{739DA7B6-D050-F3D3-3F06-7D7C3DF1F0C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2354" y="4330035"/>
                    <a:ext cx="555627" cy="7214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2" name="TextBox 601">
                    <a:extLst>
                      <a:ext uri="{FF2B5EF4-FFF2-40B4-BE49-F238E27FC236}">
                        <a16:creationId xmlns:a16="http://schemas.microsoft.com/office/drawing/2014/main" id="{C730EB9E-BFBB-D046-7093-09431A84CC6F}"/>
                      </a:ext>
                    </a:extLst>
                  </p:cNvPr>
                  <p:cNvSpPr txBox="1"/>
                  <p:nvPr/>
                </p:nvSpPr>
                <p:spPr>
                  <a:xfrm>
                    <a:off x="4516969" y="4400311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</p:grpSp>
          </p:grpSp>
          <p:sp>
            <p:nvSpPr>
              <p:cNvPr id="589" name="Rounded Rectangle 588">
                <a:extLst>
                  <a:ext uri="{FF2B5EF4-FFF2-40B4-BE49-F238E27FC236}">
                    <a16:creationId xmlns:a16="http://schemas.microsoft.com/office/drawing/2014/main" id="{F862703E-E206-0E58-D812-A75F09DC6B98}"/>
                  </a:ext>
                </a:extLst>
              </p:cNvPr>
              <p:cNvSpPr/>
              <p:nvPr/>
            </p:nvSpPr>
            <p:spPr>
              <a:xfrm>
                <a:off x="6960177" y="3892932"/>
                <a:ext cx="1166623" cy="1036582"/>
              </a:xfrm>
              <a:prstGeom prst="roundRect">
                <a:avLst/>
              </a:prstGeom>
              <a:noFill/>
              <a:ln w="31750">
                <a:solidFill>
                  <a:srgbClr val="84CB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76FD9787-C48C-B2B2-9335-AA38CAEE6438}"/>
                </a:ext>
              </a:extLst>
            </p:cNvPr>
            <p:cNvGrpSpPr/>
            <p:nvPr/>
          </p:nvGrpSpPr>
          <p:grpSpPr>
            <a:xfrm>
              <a:off x="5756688" y="5504358"/>
              <a:ext cx="1025189" cy="1183918"/>
              <a:chOff x="8153060" y="3621975"/>
              <a:chExt cx="1161570" cy="1301334"/>
            </a:xfrm>
          </p:grpSpPr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7C2AC32A-973D-4CD6-494A-8064D4FB5C36}"/>
                  </a:ext>
                </a:extLst>
              </p:cNvPr>
              <p:cNvGrpSpPr/>
              <p:nvPr/>
            </p:nvGrpSpPr>
            <p:grpSpPr>
              <a:xfrm>
                <a:off x="8220820" y="3621975"/>
                <a:ext cx="961382" cy="1301334"/>
                <a:chOff x="3163177" y="936863"/>
                <a:chExt cx="2576219" cy="3800718"/>
              </a:xfrm>
            </p:grpSpPr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D0D2C383-EB18-BF11-C5A8-FA6D809ED498}"/>
                    </a:ext>
                  </a:extLst>
                </p:cNvPr>
                <p:cNvSpPr txBox="1"/>
                <p:nvPr/>
              </p:nvSpPr>
              <p:spPr>
                <a:xfrm>
                  <a:off x="3738360" y="936863"/>
                  <a:ext cx="956032" cy="4351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09DIV</a:t>
                  </a:r>
                </a:p>
              </p:txBody>
            </p:sp>
            <p:grpSp>
              <p:nvGrpSpPr>
                <p:cNvPr id="609" name="Group 608">
                  <a:extLst>
                    <a:ext uri="{FF2B5EF4-FFF2-40B4-BE49-F238E27FC236}">
                      <a16:creationId xmlns:a16="http://schemas.microsoft.com/office/drawing/2014/main" id="{186932B5-0881-C413-059D-EFF1E81FDED6}"/>
                    </a:ext>
                  </a:extLst>
                </p:cNvPr>
                <p:cNvGrpSpPr/>
                <p:nvPr/>
              </p:nvGrpSpPr>
              <p:grpSpPr>
                <a:xfrm>
                  <a:off x="3163177" y="1839449"/>
                  <a:ext cx="2576219" cy="2898132"/>
                  <a:chOff x="3163177" y="1839449"/>
                  <a:chExt cx="2576219" cy="2898132"/>
                </a:xfrm>
              </p:grpSpPr>
              <p:pic>
                <p:nvPicPr>
                  <p:cNvPr id="610" name="Picture 609" descr="A black and white image of a black surface&#10;&#10;Description automatically generated">
                    <a:extLst>
                      <a:ext uri="{FF2B5EF4-FFF2-40B4-BE49-F238E27FC236}">
                        <a16:creationId xmlns:a16="http://schemas.microsoft.com/office/drawing/2014/main" id="{5CD74585-90C9-C8D8-EC2D-4EC03C3E19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8">
                            <a14:imgEffect>
                              <a14:sharpenSoften amount="50000"/>
                            </a14:imgEffect>
                            <a14:imgEffect>
                              <a14:brightnessContrast bright="40000" contrast="-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3163177" y="1839449"/>
                    <a:ext cx="1970733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611" name="Picture 610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6C222E53-CD8F-C692-F815-D09736001C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66168" y="1965606"/>
                    <a:ext cx="1970734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612" name="Picture 611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9ECEA66-5C16-4484-A05A-7B6CD78BEC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76325" y="2080560"/>
                    <a:ext cx="1970733" cy="1970733"/>
                  </a:xfrm>
                  <a:prstGeom prst="rect">
                    <a:avLst/>
                  </a:prstGeom>
                </p:spPr>
              </p:pic>
              <p:grpSp>
                <p:nvGrpSpPr>
                  <p:cNvPr id="614" name="Group 613">
                    <a:extLst>
                      <a:ext uri="{FF2B5EF4-FFF2-40B4-BE49-F238E27FC236}">
                        <a16:creationId xmlns:a16="http://schemas.microsoft.com/office/drawing/2014/main" id="{1598A831-DF7B-F58F-66CB-0E514DF10DDF}"/>
                      </a:ext>
                    </a:extLst>
                  </p:cNvPr>
                  <p:cNvGrpSpPr/>
                  <p:nvPr/>
                </p:nvGrpSpPr>
                <p:grpSpPr>
                  <a:xfrm>
                    <a:off x="3237174" y="3470537"/>
                    <a:ext cx="891027" cy="1267044"/>
                    <a:chOff x="4521390" y="4256741"/>
                    <a:chExt cx="682284" cy="938446"/>
                  </a:xfrm>
                </p:grpSpPr>
                <p:sp>
                  <p:nvSpPr>
                    <p:cNvPr id="617" name="TextBox 616">
                      <a:extLst>
                        <a:ext uri="{FF2B5EF4-FFF2-40B4-BE49-F238E27FC236}">
                          <a16:creationId xmlns:a16="http://schemas.microsoft.com/office/drawing/2014/main" id="{A337619A-A021-6FA2-C6DF-5039AC9B08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25952" y="447375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1" name="TextBox 620">
                      <a:extLst>
                        <a:ext uri="{FF2B5EF4-FFF2-40B4-BE49-F238E27FC236}">
                          <a16:creationId xmlns:a16="http://schemas.microsoft.com/office/drawing/2014/main" id="{F2ECC4DC-3AA3-9BB2-2599-9EB9195474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21390" y="4352278"/>
                      <a:ext cx="558421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2" name="TextBox 621">
                      <a:extLst>
                        <a:ext uri="{FF2B5EF4-FFF2-40B4-BE49-F238E27FC236}">
                          <a16:creationId xmlns:a16="http://schemas.microsoft.com/office/drawing/2014/main" id="{C1305218-2ACB-B74A-4A8D-F58FF2176E5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0417" y="4410032"/>
                      <a:ext cx="156956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3" name="TextBox 622">
                      <a:extLst>
                        <a:ext uri="{FF2B5EF4-FFF2-40B4-BE49-F238E27FC236}">
                          <a16:creationId xmlns:a16="http://schemas.microsoft.com/office/drawing/2014/main" id="{9F4C2C7C-F409-BC3B-51B4-A7AAEAB57F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45255" y="425674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  <p:pic>
                <p:nvPicPr>
                  <p:cNvPr id="615" name="Picture 614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E48C12F0-A0C1-9819-FE49-40A703982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81421" y="2168815"/>
                    <a:ext cx="1964746" cy="1964747"/>
                  </a:xfrm>
                  <a:prstGeom prst="rect">
                    <a:avLst/>
                  </a:prstGeom>
                </p:spPr>
              </p:pic>
              <p:pic>
                <p:nvPicPr>
                  <p:cNvPr id="616" name="Picture 61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A2C9484D-CC84-9F04-7D3F-6912E5C6E2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74650" y="2523101"/>
                    <a:ext cx="1964746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06" name="Rounded Rectangle 605">
                <a:extLst>
                  <a:ext uri="{FF2B5EF4-FFF2-40B4-BE49-F238E27FC236}">
                    <a16:creationId xmlns:a16="http://schemas.microsoft.com/office/drawing/2014/main" id="{0864A73D-1624-A217-FB54-F9742AF61AF0}"/>
                  </a:ext>
                </a:extLst>
              </p:cNvPr>
              <p:cNvSpPr/>
              <p:nvPr/>
            </p:nvSpPr>
            <p:spPr>
              <a:xfrm>
                <a:off x="8153060" y="3845325"/>
                <a:ext cx="1161570" cy="1060147"/>
              </a:xfrm>
              <a:prstGeom prst="roundRect">
                <a:avLst/>
              </a:prstGeom>
              <a:noFill/>
              <a:ln w="31750">
                <a:solidFill>
                  <a:srgbClr val="84C49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450A0F71-BAC3-1A8D-F344-0E660DA610B8}"/>
                </a:ext>
              </a:extLst>
            </p:cNvPr>
            <p:cNvGrpSpPr/>
            <p:nvPr/>
          </p:nvGrpSpPr>
          <p:grpSpPr>
            <a:xfrm>
              <a:off x="7952134" y="5522229"/>
              <a:ext cx="1019274" cy="1214646"/>
              <a:chOff x="9283883" y="3937366"/>
              <a:chExt cx="918659" cy="1082167"/>
            </a:xfrm>
          </p:grpSpPr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1A3C99A9-C8A6-F2EA-9081-DD418C971BA6}"/>
                  </a:ext>
                </a:extLst>
              </p:cNvPr>
              <p:cNvGrpSpPr/>
              <p:nvPr/>
            </p:nvGrpSpPr>
            <p:grpSpPr>
              <a:xfrm>
                <a:off x="9319565" y="3937366"/>
                <a:ext cx="776367" cy="1082167"/>
                <a:chOff x="8840784" y="968596"/>
                <a:chExt cx="2616976" cy="3651225"/>
              </a:xfrm>
            </p:grpSpPr>
            <p:pic>
              <p:nvPicPr>
                <p:cNvPr id="628" name="Picture 627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4F8F8B7B-70CF-7A48-A84E-A3494B15B2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BEBA8EAE-BF5A-486C-A8C5-ECC9F3942E4B}">
                      <a14:imgProps xmlns:a14="http://schemas.microsoft.com/office/drawing/2010/main">
                        <a14:imgLayer r:embed="rId24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0784" y="1808047"/>
                  <a:ext cx="1964747" cy="1964747"/>
                </a:xfrm>
                <a:prstGeom prst="rect">
                  <a:avLst/>
                </a:prstGeom>
              </p:spPr>
            </p:pic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11889F37-6C8E-9BCE-9706-07FA55461319}"/>
                    </a:ext>
                  </a:extLst>
                </p:cNvPr>
                <p:cNvSpPr txBox="1"/>
                <p:nvPr/>
              </p:nvSpPr>
              <p:spPr>
                <a:xfrm>
                  <a:off x="9297435" y="968596"/>
                  <a:ext cx="956032" cy="4308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17DIV</a:t>
                  </a:r>
                </a:p>
              </p:txBody>
            </p:sp>
            <p:grpSp>
              <p:nvGrpSpPr>
                <p:cNvPr id="631" name="Group 630">
                  <a:extLst>
                    <a:ext uri="{FF2B5EF4-FFF2-40B4-BE49-F238E27FC236}">
                      <a16:creationId xmlns:a16="http://schemas.microsoft.com/office/drawing/2014/main" id="{8D067A10-F7DC-D798-55A0-7B011BB666CB}"/>
                    </a:ext>
                  </a:extLst>
                </p:cNvPr>
                <p:cNvGrpSpPr/>
                <p:nvPr/>
              </p:nvGrpSpPr>
              <p:grpSpPr>
                <a:xfrm>
                  <a:off x="8940776" y="3708959"/>
                  <a:ext cx="868699" cy="910862"/>
                  <a:chOff x="4479858" y="4488677"/>
                  <a:chExt cx="665187" cy="674636"/>
                </a:xfrm>
              </p:grpSpPr>
              <p:sp>
                <p:nvSpPr>
                  <p:cNvPr id="638" name="TextBox 637">
                    <a:extLst>
                      <a:ext uri="{FF2B5EF4-FFF2-40B4-BE49-F238E27FC236}">
                        <a16:creationId xmlns:a16="http://schemas.microsoft.com/office/drawing/2014/main" id="{CBFEE041-8DC1-CBA7-9799-02B9860CFAEB}"/>
                      </a:ext>
                    </a:extLst>
                  </p:cNvPr>
                  <p:cNvSpPr txBox="1"/>
                  <p:nvPr/>
                </p:nvSpPr>
                <p:spPr>
                  <a:xfrm>
                    <a:off x="4479858" y="4488677"/>
                    <a:ext cx="542845" cy="5383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1C1E8161-E5B6-CDCB-9697-32C6C85A0C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47545" y="4535243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40" name="TextBox 639">
                    <a:extLst>
                      <a:ext uri="{FF2B5EF4-FFF2-40B4-BE49-F238E27FC236}">
                        <a16:creationId xmlns:a16="http://schemas.microsoft.com/office/drawing/2014/main" id="{69521EC9-C1E2-EC21-BE89-7CD8DB717A75}"/>
                      </a:ext>
                    </a:extLst>
                  </p:cNvPr>
                  <p:cNvSpPr txBox="1"/>
                  <p:nvPr/>
                </p:nvSpPr>
                <p:spPr>
                  <a:xfrm>
                    <a:off x="4602200" y="4624926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</p:grpSp>
            <p:pic>
              <p:nvPicPr>
                <p:cNvPr id="633" name="Picture 632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EFA20B41-45F3-3B77-8498-2691F00318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70272" y="1917397"/>
                  <a:ext cx="1952474" cy="1952474"/>
                </a:xfrm>
                <a:prstGeom prst="rect">
                  <a:avLst/>
                </a:prstGeom>
              </p:spPr>
            </p:pic>
            <p:pic>
              <p:nvPicPr>
                <p:cNvPr id="635" name="Picture 634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F233177D-CCA7-BE4E-519C-16B8B38AE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8669" y="2016402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6" name="Picture 635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3D60F083-9DD1-4F56-36DA-DAC6F78138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6561" y="2117114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7" name="Picture 636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206F1F39-B0B5-FF47-B890-97EB0C735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95883" y="2466581"/>
                  <a:ext cx="1961877" cy="1961877"/>
                </a:xfrm>
                <a:prstGeom prst="rect">
                  <a:avLst/>
                </a:prstGeom>
              </p:spPr>
            </p:pic>
          </p:grpSp>
          <p:sp>
            <p:nvSpPr>
              <p:cNvPr id="626" name="Rounded Rectangle 625">
                <a:extLst>
                  <a:ext uri="{FF2B5EF4-FFF2-40B4-BE49-F238E27FC236}">
                    <a16:creationId xmlns:a16="http://schemas.microsoft.com/office/drawing/2014/main" id="{7E704091-759C-232A-8515-927C6B038506}"/>
                  </a:ext>
                </a:extLst>
              </p:cNvPr>
              <p:cNvSpPr/>
              <p:nvPr/>
            </p:nvSpPr>
            <p:spPr>
              <a:xfrm>
                <a:off x="9283883" y="4129774"/>
                <a:ext cx="918659" cy="885206"/>
              </a:xfrm>
              <a:prstGeom prst="roundRect">
                <a:avLst/>
              </a:prstGeom>
              <a:noFill/>
              <a:ln w="31750">
                <a:solidFill>
                  <a:srgbClr val="EE82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1" name="Group 640">
              <a:extLst>
                <a:ext uri="{FF2B5EF4-FFF2-40B4-BE49-F238E27FC236}">
                  <a16:creationId xmlns:a16="http://schemas.microsoft.com/office/drawing/2014/main" id="{F6F4CAE4-F67F-DCC7-D719-202FDAFFF012}"/>
                </a:ext>
              </a:extLst>
            </p:cNvPr>
            <p:cNvGrpSpPr/>
            <p:nvPr/>
          </p:nvGrpSpPr>
          <p:grpSpPr>
            <a:xfrm>
              <a:off x="6865489" y="5507448"/>
              <a:ext cx="1015963" cy="1224317"/>
              <a:chOff x="8268316" y="3922661"/>
              <a:chExt cx="916229" cy="1083733"/>
            </a:xfrm>
          </p:grpSpPr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276118CA-4AE9-6743-3740-594DDE90F89F}"/>
                  </a:ext>
                </a:extLst>
              </p:cNvPr>
              <p:cNvGrpSpPr/>
              <p:nvPr/>
            </p:nvGrpSpPr>
            <p:grpSpPr>
              <a:xfrm>
                <a:off x="8350841" y="3922661"/>
                <a:ext cx="778690" cy="1028718"/>
                <a:chOff x="6050815" y="1058183"/>
                <a:chExt cx="2586164" cy="3512446"/>
              </a:xfrm>
            </p:grpSpPr>
            <p:sp>
              <p:nvSpPr>
                <p:cNvPr id="649" name="TextBox 648">
                  <a:extLst>
                    <a:ext uri="{FF2B5EF4-FFF2-40B4-BE49-F238E27FC236}">
                      <a16:creationId xmlns:a16="http://schemas.microsoft.com/office/drawing/2014/main" id="{90320053-FEC4-0FEA-9C21-BB23A53E2207}"/>
                    </a:ext>
                  </a:extLst>
                </p:cNvPr>
                <p:cNvSpPr txBox="1"/>
                <p:nvPr/>
              </p:nvSpPr>
              <p:spPr>
                <a:xfrm>
                  <a:off x="6555169" y="1058183"/>
                  <a:ext cx="956035" cy="4323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12DIV</a:t>
                  </a:r>
                </a:p>
              </p:txBody>
            </p:sp>
            <p:grpSp>
              <p:nvGrpSpPr>
                <p:cNvPr id="650" name="Group 649">
                  <a:extLst>
                    <a:ext uri="{FF2B5EF4-FFF2-40B4-BE49-F238E27FC236}">
                      <a16:creationId xmlns:a16="http://schemas.microsoft.com/office/drawing/2014/main" id="{B2B75F01-BA9E-B742-2CE5-7D36D984D6C0}"/>
                    </a:ext>
                  </a:extLst>
                </p:cNvPr>
                <p:cNvGrpSpPr/>
                <p:nvPr/>
              </p:nvGrpSpPr>
              <p:grpSpPr>
                <a:xfrm>
                  <a:off x="6050815" y="1862246"/>
                  <a:ext cx="2586164" cy="2708383"/>
                  <a:chOff x="6050815" y="1862246"/>
                  <a:chExt cx="2586164" cy="2708383"/>
                </a:xfrm>
              </p:grpSpPr>
              <p:pic>
                <p:nvPicPr>
                  <p:cNvPr id="651" name="Picture 650" descr="A close 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5B0B012-0B54-7861-D2A1-8BA03C7314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30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50815" y="1862246"/>
                    <a:ext cx="1964744" cy="1964744"/>
                  </a:xfrm>
                  <a:prstGeom prst="rect">
                    <a:avLst/>
                  </a:prstGeom>
                </p:spPr>
              </p:pic>
              <p:grpSp>
                <p:nvGrpSpPr>
                  <p:cNvPr id="652" name="Group 651">
                    <a:extLst>
                      <a:ext uri="{FF2B5EF4-FFF2-40B4-BE49-F238E27FC236}">
                        <a16:creationId xmlns:a16="http://schemas.microsoft.com/office/drawing/2014/main" id="{C2BD95FE-DE7F-4460-B7E0-7E06B1890276}"/>
                      </a:ext>
                    </a:extLst>
                  </p:cNvPr>
                  <p:cNvGrpSpPr/>
                  <p:nvPr/>
                </p:nvGrpSpPr>
                <p:grpSpPr>
                  <a:xfrm>
                    <a:off x="6127218" y="3377017"/>
                    <a:ext cx="757238" cy="1193612"/>
                    <a:chOff x="4533758" y="4187609"/>
                    <a:chExt cx="579839" cy="884056"/>
                  </a:xfrm>
                </p:grpSpPr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0860DF1A-A534-A480-8810-2198675141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33758" y="4466538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D3843A8A-503D-0010-C495-100857834F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8745" y="4187609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DA57EB94-B699-BF4E-2C6A-DE09EA729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1452" y="4526830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653" name="Picture 652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CE187AE-0D71-DC38-FFF3-F3F44A3E2D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68974" y="1971596"/>
                    <a:ext cx="1964744" cy="1964744"/>
                  </a:xfrm>
                  <a:prstGeom prst="rect">
                    <a:avLst/>
                  </a:prstGeom>
                </p:spPr>
              </p:pic>
              <p:pic>
                <p:nvPicPr>
                  <p:cNvPr id="654" name="Picture 653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63867568-156C-8C86-BC30-C78F8F78D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78993" y="2071451"/>
                    <a:ext cx="1964742" cy="1964742"/>
                  </a:xfrm>
                  <a:prstGeom prst="rect">
                    <a:avLst/>
                  </a:prstGeom>
                </p:spPr>
              </p:pic>
              <p:pic>
                <p:nvPicPr>
                  <p:cNvPr id="655" name="Picture 654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2356B8EB-2DFD-CC1A-D0EE-DC6629C9AD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64131" y="2168825"/>
                    <a:ext cx="1964737" cy="1964735"/>
                  </a:xfrm>
                  <a:prstGeom prst="rect">
                    <a:avLst/>
                  </a:prstGeom>
                </p:spPr>
              </p:pic>
              <p:pic>
                <p:nvPicPr>
                  <p:cNvPr id="656" name="Picture 65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7C7F417-12E1-3D32-AB6F-0F3ECB5DB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72232" y="2523102"/>
                    <a:ext cx="1964747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43" name="Rounded Rectangle 642">
                <a:extLst>
                  <a:ext uri="{FF2B5EF4-FFF2-40B4-BE49-F238E27FC236}">
                    <a16:creationId xmlns:a16="http://schemas.microsoft.com/office/drawing/2014/main" id="{20709BCF-FA36-2EC0-28BC-0105C733558A}"/>
                  </a:ext>
                </a:extLst>
              </p:cNvPr>
              <p:cNvSpPr/>
              <p:nvPr/>
            </p:nvSpPr>
            <p:spPr>
              <a:xfrm>
                <a:off x="8268316" y="4102702"/>
                <a:ext cx="916229" cy="877681"/>
              </a:xfrm>
              <a:prstGeom prst="roundRect">
                <a:avLst/>
              </a:prstGeom>
              <a:noFill/>
              <a:ln w="31750">
                <a:solidFill>
                  <a:srgbClr val="F5DD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:a16="http://schemas.microsoft.com/office/drawing/2014/main" id="{70678134-F1EE-3D5D-2D36-EABB40B686A9}"/>
                  </a:ext>
                </a:extLst>
              </p:cNvPr>
              <p:cNvSpPr txBox="1"/>
              <p:nvPr/>
            </p:nvSpPr>
            <p:spPr>
              <a:xfrm>
                <a:off x="8405964" y="4790950"/>
                <a:ext cx="14422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.</a:t>
                </a:r>
              </a:p>
            </p:txBody>
          </p:sp>
        </p:grp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B577001-4A39-B1CC-6A4F-A4DA974C8EDC}"/>
              </a:ext>
            </a:extLst>
          </p:cNvPr>
          <p:cNvCxnSpPr>
            <a:cxnSpLocks/>
          </p:cNvCxnSpPr>
          <p:nvPr/>
        </p:nvCxnSpPr>
        <p:spPr>
          <a:xfrm>
            <a:off x="112578" y="5073589"/>
            <a:ext cx="433639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B8C278-94DA-A363-8598-4675BFE59D21}"/>
              </a:ext>
            </a:extLst>
          </p:cNvPr>
          <p:cNvSpPr txBox="1"/>
          <p:nvPr/>
        </p:nvSpPr>
        <p:spPr>
          <a:xfrm>
            <a:off x="8801165" y="3089180"/>
            <a:ext cx="22175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C6922-D917-DFB4-78CE-90512D0CB7B4}"/>
              </a:ext>
            </a:extLst>
          </p:cNvPr>
          <p:cNvSpPr txBox="1"/>
          <p:nvPr/>
        </p:nvSpPr>
        <p:spPr>
          <a:xfrm>
            <a:off x="6024991" y="3544805"/>
            <a:ext cx="173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2C1209-F3EA-154F-D6A7-36FAFBEA2956}"/>
              </a:ext>
            </a:extLst>
          </p:cNvPr>
          <p:cNvSpPr txBox="1"/>
          <p:nvPr/>
        </p:nvSpPr>
        <p:spPr>
          <a:xfrm>
            <a:off x="41007" y="4773180"/>
            <a:ext cx="44350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756EC-E1EB-27B8-5271-36CF78ABDFDF}"/>
              </a:ext>
            </a:extLst>
          </p:cNvPr>
          <p:cNvSpPr txBox="1"/>
          <p:nvPr/>
        </p:nvSpPr>
        <p:spPr>
          <a:xfrm>
            <a:off x="131124" y="536041"/>
            <a:ext cx="388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</p:spTree>
    <p:extLst>
      <p:ext uri="{BB962C8B-B14F-4D97-AF65-F5344CB8AC3E}">
        <p14:creationId xmlns:p14="http://schemas.microsoft.com/office/powerpoint/2010/main" val="381573412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8983384-33F5-9ADE-AED1-289EF319897C}"/>
              </a:ext>
            </a:extLst>
          </p:cNvPr>
          <p:cNvCxnSpPr>
            <a:cxnSpLocks/>
          </p:cNvCxnSpPr>
          <p:nvPr/>
        </p:nvCxnSpPr>
        <p:spPr>
          <a:xfrm flipV="1">
            <a:off x="-43103" y="426293"/>
            <a:ext cx="1237117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5CE7C68-1FEA-1D83-7CA4-AEA2862F2C0B}"/>
              </a:ext>
            </a:extLst>
          </p:cNvPr>
          <p:cNvSpPr txBox="1"/>
          <p:nvPr/>
        </p:nvSpPr>
        <p:spPr>
          <a:xfrm>
            <a:off x="100012" y="703292"/>
            <a:ext cx="112294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Clustering of Pearson correlation of all the graph </a:t>
            </a: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</a:rPr>
              <a:t>measures 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regroups them into two highly correlated families.</a:t>
            </a: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9150873-6430-C4AF-7501-8150A57C95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466" r="61355"/>
          <a:stretch/>
        </p:blipFill>
        <p:spPr>
          <a:xfrm>
            <a:off x="202625" y="1072624"/>
            <a:ext cx="3964961" cy="5687568"/>
          </a:xfrm>
          <a:prstGeom prst="rect">
            <a:avLst/>
          </a:prstGeom>
        </p:spPr>
      </p:pic>
      <p:sp>
        <p:nvSpPr>
          <p:cNvPr id="33" name="TextBox 32">
            <a:extLst>
              <a:ext uri="{FF2B5EF4-FFF2-40B4-BE49-F238E27FC236}">
                <a16:creationId xmlns:a16="http://schemas.microsoft.com/office/drawing/2014/main" id="{55D637EE-BB86-6C20-F42E-9D684FCC20C0}"/>
              </a:ext>
            </a:extLst>
          </p:cNvPr>
          <p:cNvSpPr txBox="1"/>
          <p:nvPr/>
        </p:nvSpPr>
        <p:spPr>
          <a:xfrm>
            <a:off x="-1099358" y="-35372"/>
            <a:ext cx="9548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2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FDE0ED5-8844-B38E-A210-49D5E807528E}"/>
              </a:ext>
            </a:extLst>
          </p:cNvPr>
          <p:cNvSpPr txBox="1"/>
          <p:nvPr/>
        </p:nvSpPr>
        <p:spPr>
          <a:xfrm>
            <a:off x="11696351" y="6567353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10/13</a:t>
            </a:r>
          </a:p>
        </p:txBody>
      </p:sp>
    </p:spTree>
    <p:extLst>
      <p:ext uri="{BB962C8B-B14F-4D97-AF65-F5344CB8AC3E}">
        <p14:creationId xmlns:p14="http://schemas.microsoft.com/office/powerpoint/2010/main" val="18663938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59EC69CB-DF8D-B9B9-5B49-E56F9F5616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55466" r="61355"/>
          <a:stretch/>
        </p:blipFill>
        <p:spPr>
          <a:xfrm rot="5400000">
            <a:off x="1340393" y="462434"/>
            <a:ext cx="4277627" cy="6136074"/>
          </a:xfrm>
          <a:prstGeom prst="rect">
            <a:avLst/>
          </a:prstGeom>
        </p:spPr>
      </p:pic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A185D207-A74A-D9F7-8AD5-DB3CD4ADC63F}"/>
              </a:ext>
            </a:extLst>
          </p:cNvPr>
          <p:cNvSpPr/>
          <p:nvPr/>
        </p:nvSpPr>
        <p:spPr>
          <a:xfrm>
            <a:off x="1170432" y="1391657"/>
            <a:ext cx="1403727" cy="245119"/>
          </a:xfrm>
          <a:prstGeom prst="roundRect">
            <a:avLst/>
          </a:prstGeom>
          <a:noFill/>
          <a:ln w="22225"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9E19BFB4-10AA-DFE4-272F-D3034F542F08}"/>
              </a:ext>
            </a:extLst>
          </p:cNvPr>
          <p:cNvSpPr/>
          <p:nvPr/>
        </p:nvSpPr>
        <p:spPr>
          <a:xfrm>
            <a:off x="1021080" y="5018287"/>
            <a:ext cx="1553079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B5652EC6-3F9E-D2C8-6CF7-1C6158CEABA5}"/>
              </a:ext>
            </a:extLst>
          </p:cNvPr>
          <p:cNvSpPr/>
          <p:nvPr/>
        </p:nvSpPr>
        <p:spPr>
          <a:xfrm>
            <a:off x="411169" y="4800600"/>
            <a:ext cx="2162990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B2EDE18A-28E7-9F55-C4E8-82A3D8958669}"/>
              </a:ext>
            </a:extLst>
          </p:cNvPr>
          <p:cNvSpPr/>
          <p:nvPr/>
        </p:nvSpPr>
        <p:spPr>
          <a:xfrm>
            <a:off x="411169" y="4163749"/>
            <a:ext cx="2162990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ounded Rectangle 9">
            <a:extLst>
              <a:ext uri="{FF2B5EF4-FFF2-40B4-BE49-F238E27FC236}">
                <a16:creationId xmlns:a16="http://schemas.microsoft.com/office/drawing/2014/main" id="{2A630697-E1EF-6597-9FE7-7AC3929B75DF}"/>
              </a:ext>
            </a:extLst>
          </p:cNvPr>
          <p:cNvSpPr/>
          <p:nvPr/>
        </p:nvSpPr>
        <p:spPr>
          <a:xfrm>
            <a:off x="411169" y="3946062"/>
            <a:ext cx="2162990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0A7399E2-8BC1-47A7-3210-45070507547C}"/>
              </a:ext>
            </a:extLst>
          </p:cNvPr>
          <p:cNvSpPr/>
          <p:nvPr/>
        </p:nvSpPr>
        <p:spPr>
          <a:xfrm>
            <a:off x="1353311" y="3326897"/>
            <a:ext cx="1220847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2AF2757E-840B-465A-F755-91537B9214FB}"/>
              </a:ext>
            </a:extLst>
          </p:cNvPr>
          <p:cNvSpPr/>
          <p:nvPr/>
        </p:nvSpPr>
        <p:spPr>
          <a:xfrm>
            <a:off x="1353311" y="4614672"/>
            <a:ext cx="1220847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ounded Rectangle 12">
            <a:extLst>
              <a:ext uri="{FF2B5EF4-FFF2-40B4-BE49-F238E27FC236}">
                <a16:creationId xmlns:a16="http://schemas.microsoft.com/office/drawing/2014/main" id="{F1D1BD7E-8396-6CCB-426E-AE30D2D2682A}"/>
              </a:ext>
            </a:extLst>
          </p:cNvPr>
          <p:cNvSpPr/>
          <p:nvPr/>
        </p:nvSpPr>
        <p:spPr>
          <a:xfrm>
            <a:off x="1792224" y="4385411"/>
            <a:ext cx="781934" cy="167880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ounded Rectangle 13">
            <a:extLst>
              <a:ext uri="{FF2B5EF4-FFF2-40B4-BE49-F238E27FC236}">
                <a16:creationId xmlns:a16="http://schemas.microsoft.com/office/drawing/2014/main" id="{E167493F-72CC-21D5-6174-343DD90D1A28}"/>
              </a:ext>
            </a:extLst>
          </p:cNvPr>
          <p:cNvSpPr/>
          <p:nvPr/>
        </p:nvSpPr>
        <p:spPr>
          <a:xfrm>
            <a:off x="847344" y="3556157"/>
            <a:ext cx="1726814" cy="154169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0C9AFD6E-B034-DAA5-E357-3A1C97FEA64C}"/>
              </a:ext>
            </a:extLst>
          </p:cNvPr>
          <p:cNvSpPr/>
          <p:nvPr/>
        </p:nvSpPr>
        <p:spPr>
          <a:xfrm>
            <a:off x="1872295" y="3756731"/>
            <a:ext cx="701863" cy="154170"/>
          </a:xfrm>
          <a:prstGeom prst="roundRect">
            <a:avLst/>
          </a:prstGeom>
          <a:noFill/>
          <a:ln w="22225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56F0753A-66FC-5ADD-7628-A97A722F6448}"/>
              </a:ext>
            </a:extLst>
          </p:cNvPr>
          <p:cNvSpPr txBox="1"/>
          <p:nvPr/>
        </p:nvSpPr>
        <p:spPr>
          <a:xfrm>
            <a:off x="0" y="621671"/>
            <a:ext cx="12052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We trained the Random Forest classifier with </a:t>
            </a:r>
            <a:r>
              <a:rPr lang="en-US" sz="1800" dirty="0">
                <a:latin typeface="Baskerville" panose="02020502070401020303" pitchFamily="18" charset="0"/>
                <a:ea typeface="Baskerville" panose="02020502070401020303" pitchFamily="18" charset="0"/>
              </a:rPr>
              <a:t>measures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 pairs to achieve the highest accuracy in predicting neurodevelopmental stages of rat cell culture.</a:t>
            </a:r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C777960-CAF4-4BCD-18C7-0C754412E0E5}"/>
              </a:ext>
            </a:extLst>
          </p:cNvPr>
          <p:cNvCxnSpPr>
            <a:cxnSpLocks/>
          </p:cNvCxnSpPr>
          <p:nvPr/>
        </p:nvCxnSpPr>
        <p:spPr>
          <a:xfrm flipV="1">
            <a:off x="-43103" y="426293"/>
            <a:ext cx="1237117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570ABBF8-575B-0410-6149-A408FDA2E3FD}"/>
              </a:ext>
            </a:extLst>
          </p:cNvPr>
          <p:cNvSpPr txBox="1"/>
          <p:nvPr/>
        </p:nvSpPr>
        <p:spPr>
          <a:xfrm>
            <a:off x="-1099358" y="-35372"/>
            <a:ext cx="9548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2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B34EDAF-E410-7528-F04A-A892147AA565}"/>
              </a:ext>
            </a:extLst>
          </p:cNvPr>
          <p:cNvSpPr txBox="1"/>
          <p:nvPr/>
        </p:nvSpPr>
        <p:spPr>
          <a:xfrm>
            <a:off x="11696351" y="6567353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11/13</a:t>
            </a:r>
          </a:p>
        </p:txBody>
      </p:sp>
    </p:spTree>
    <p:extLst>
      <p:ext uri="{BB962C8B-B14F-4D97-AF65-F5344CB8AC3E}">
        <p14:creationId xmlns:p14="http://schemas.microsoft.com/office/powerpoint/2010/main" val="10899002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3" presetClass="exit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500"/>
                            </p:stCondLst>
                            <p:childTnLst>
                              <p:par>
                                <p:cTn id="4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500"/>
                            </p:stCondLst>
                            <p:childTnLst>
                              <p:par>
                                <p:cTn id="4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6500"/>
                            </p:stCondLst>
                            <p:childTnLst>
                              <p:par>
                                <p:cTn id="5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87851B3-40B7-2D9D-4017-21CEFD5B8FB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466" r="61355"/>
          <a:stretch/>
        </p:blipFill>
        <p:spPr>
          <a:xfrm rot="5400000">
            <a:off x="9315895" y="3837146"/>
            <a:ext cx="2112006" cy="3236326"/>
          </a:xfrm>
          <a:prstGeom prst="rect">
            <a:avLst/>
          </a:prstGeom>
        </p:spPr>
      </p:pic>
      <p:sp>
        <p:nvSpPr>
          <p:cNvPr id="5" name="Rounded Rectangle 4">
            <a:extLst>
              <a:ext uri="{FF2B5EF4-FFF2-40B4-BE49-F238E27FC236}">
                <a16:creationId xmlns:a16="http://schemas.microsoft.com/office/drawing/2014/main" id="{DDE4E83D-CF31-3A94-4B94-5934E2EAC2E7}"/>
              </a:ext>
            </a:extLst>
          </p:cNvPr>
          <p:cNvSpPr/>
          <p:nvPr/>
        </p:nvSpPr>
        <p:spPr>
          <a:xfrm>
            <a:off x="9413670" y="4944180"/>
            <a:ext cx="490775" cy="122185"/>
          </a:xfrm>
          <a:prstGeom prst="roundRect">
            <a:avLst/>
          </a:prstGeom>
          <a:noFill/>
          <a:ln w="38100"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>
            <a:extLst>
              <a:ext uri="{FF2B5EF4-FFF2-40B4-BE49-F238E27FC236}">
                <a16:creationId xmlns:a16="http://schemas.microsoft.com/office/drawing/2014/main" id="{1BF621E7-FE5D-BABA-9E7A-2AD1766F2EA7}"/>
              </a:ext>
            </a:extLst>
          </p:cNvPr>
          <p:cNvSpPr/>
          <p:nvPr/>
        </p:nvSpPr>
        <p:spPr>
          <a:xfrm>
            <a:off x="9490961" y="5552535"/>
            <a:ext cx="407540" cy="122185"/>
          </a:xfrm>
          <a:prstGeom prst="roundRect">
            <a:avLst/>
          </a:prstGeom>
          <a:noFill/>
          <a:ln w="38100">
            <a:solidFill>
              <a:srgbClr val="FF7E7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F29BD4DA-ECE2-39DF-C8F6-5E4BFCA08D70}"/>
              </a:ext>
            </a:extLst>
          </p:cNvPr>
          <p:cNvGrpSpPr/>
          <p:nvPr/>
        </p:nvGrpSpPr>
        <p:grpSpPr>
          <a:xfrm>
            <a:off x="1024811" y="1653484"/>
            <a:ext cx="4377908" cy="3581299"/>
            <a:chOff x="2311718" y="1710440"/>
            <a:chExt cx="3861927" cy="2970679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9E3710E5-1D52-4418-8E5D-713392A79A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rcRect l="74080" t="-1" b="49423"/>
            <a:stretch/>
          </p:blipFill>
          <p:spPr>
            <a:xfrm>
              <a:off x="2554974" y="1772967"/>
              <a:ext cx="3618671" cy="2858944"/>
            </a:xfrm>
            <a:prstGeom prst="rect">
              <a:avLst/>
            </a:prstGeom>
          </p:spPr>
        </p:pic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D669A0E-A1B4-67A7-77DE-93F03CC83D28}"/>
                </a:ext>
              </a:extLst>
            </p:cNvPr>
            <p:cNvSpPr/>
            <p:nvPr/>
          </p:nvSpPr>
          <p:spPr>
            <a:xfrm>
              <a:off x="2480120" y="171044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0B1C498-DC5C-5518-32C5-EBE25E0FB5CF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pic>
        <p:nvPicPr>
          <p:cNvPr id="11" name="Graphic 10">
            <a:extLst>
              <a:ext uri="{FF2B5EF4-FFF2-40B4-BE49-F238E27FC236}">
                <a16:creationId xmlns:a16="http://schemas.microsoft.com/office/drawing/2014/main" id="{8BFA2C33-198F-AE93-5955-34F1480AD1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l="71666" t="50099"/>
          <a:stretch/>
        </p:blipFill>
        <p:spPr>
          <a:xfrm>
            <a:off x="7215144" y="682749"/>
            <a:ext cx="4397052" cy="3151961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E983DEEB-C531-679D-985E-3C837E3BBDB4}"/>
              </a:ext>
            </a:extLst>
          </p:cNvPr>
          <p:cNvSpPr txBox="1"/>
          <p:nvPr/>
        </p:nvSpPr>
        <p:spPr>
          <a:xfrm>
            <a:off x="380695" y="5234784"/>
            <a:ext cx="837304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Random Forest classifier predicts rat day in vitro (DIV) labels with the highest accuracy of </a:t>
            </a:r>
            <a:r>
              <a:rPr lang="en-US" b="1" dirty="0">
                <a:latin typeface="Baskerville" panose="02020502070401020303" pitchFamily="18" charset="0"/>
                <a:ea typeface="Baskerville" panose="02020502070401020303" pitchFamily="18" charset="0"/>
              </a:rPr>
              <a:t>0.87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0788EB6-F02E-6892-16BC-AED8D6D8160B}"/>
              </a:ext>
            </a:extLst>
          </p:cNvPr>
          <p:cNvSpPr txBox="1"/>
          <p:nvPr/>
        </p:nvSpPr>
        <p:spPr>
          <a:xfrm>
            <a:off x="211425" y="844951"/>
            <a:ext cx="700371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latin typeface="Baskerville" panose="02020502070401020303" pitchFamily="18" charset="0"/>
                <a:ea typeface="Baskerville" panose="02020502070401020303" pitchFamily="18" charset="0"/>
              </a:rPr>
              <a:t>Density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and </a:t>
            </a:r>
            <a:r>
              <a:rPr lang="en-US" b="1" dirty="0">
                <a:latin typeface="Baskerville" panose="02020502070401020303" pitchFamily="18" charset="0"/>
                <a:ea typeface="Baskerville" panose="02020502070401020303" pitchFamily="18" charset="0"/>
              </a:rPr>
              <a:t>Modularity</a:t>
            </a: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 are two main measures that explain stages of development in rat cell culture.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6882D68-4824-DD30-A23A-3598AAD7A47D}"/>
              </a:ext>
            </a:extLst>
          </p:cNvPr>
          <p:cNvCxnSpPr>
            <a:cxnSpLocks/>
          </p:cNvCxnSpPr>
          <p:nvPr/>
        </p:nvCxnSpPr>
        <p:spPr>
          <a:xfrm flipV="1">
            <a:off x="-43103" y="426293"/>
            <a:ext cx="1237117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C1982967-16C9-2B47-13D2-45125F78DB3B}"/>
              </a:ext>
            </a:extLst>
          </p:cNvPr>
          <p:cNvSpPr txBox="1"/>
          <p:nvPr/>
        </p:nvSpPr>
        <p:spPr>
          <a:xfrm>
            <a:off x="-1099358" y="-35372"/>
            <a:ext cx="95484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2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482925D-324D-4FE1-21BF-8F812D658EDE}"/>
              </a:ext>
            </a:extLst>
          </p:cNvPr>
          <p:cNvSpPr txBox="1"/>
          <p:nvPr/>
        </p:nvSpPr>
        <p:spPr>
          <a:xfrm>
            <a:off x="11612196" y="6581001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12/13</a:t>
            </a:r>
          </a:p>
        </p:txBody>
      </p:sp>
    </p:spTree>
    <p:extLst>
      <p:ext uri="{BB962C8B-B14F-4D97-AF65-F5344CB8AC3E}">
        <p14:creationId xmlns:p14="http://schemas.microsoft.com/office/powerpoint/2010/main" val="35414550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6D890DC8-BDCE-F722-859C-EDD22F383EE1}"/>
              </a:ext>
            </a:extLst>
          </p:cNvPr>
          <p:cNvSpPr txBox="1"/>
          <p:nvPr/>
        </p:nvSpPr>
        <p:spPr>
          <a:xfrm>
            <a:off x="103761" y="3707852"/>
            <a:ext cx="297619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>
                <a:latin typeface="Baskerville" panose="02020502070401020303" pitchFamily="18" charset="0"/>
                <a:ea typeface="Baskerville" panose="02020502070401020303" pitchFamily="18" charset="0"/>
              </a:rPr>
              <a:t>Prospective Avenue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462EEB1-CE0D-24DA-1E0C-305EC911D827}"/>
              </a:ext>
            </a:extLst>
          </p:cNvPr>
          <p:cNvSpPr txBox="1"/>
          <p:nvPr/>
        </p:nvSpPr>
        <p:spPr>
          <a:xfrm>
            <a:off x="44604" y="2626929"/>
            <a:ext cx="6114288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This work is in preparation for submission to </a:t>
            </a:r>
            <a:r>
              <a:rPr lang="en-CA" sz="14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bioRxiv</a:t>
            </a:r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.</a:t>
            </a:r>
          </a:p>
          <a:p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Python code is available in: </a:t>
            </a:r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  <a:hlinkClick r:id="rId3"/>
              </a:rPr>
              <a:t>https://</a:t>
            </a:r>
            <a:r>
              <a:rPr lang="en-CA" sz="1400" dirty="0" err="1">
                <a:latin typeface="Baskerville" panose="02020502070401020303" pitchFamily="18" charset="0"/>
                <a:ea typeface="Baskerville" panose="02020502070401020303" pitchFamily="18" charset="0"/>
                <a:hlinkClick r:id="rId3"/>
              </a:rPr>
              <a:t>github.com</a:t>
            </a:r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  <a:hlinkClick r:id="rId3"/>
              </a:rPr>
              <a:t>/zyazdani-92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5EBFF5D6-9EA0-1800-7F05-555CBCE87DD3}"/>
              </a:ext>
            </a:extLst>
          </p:cNvPr>
          <p:cNvSpPr txBox="1"/>
          <p:nvPr/>
        </p:nvSpPr>
        <p:spPr>
          <a:xfrm>
            <a:off x="105703" y="602614"/>
            <a:ext cx="7063643" cy="1889748"/>
          </a:xfrm>
          <a:prstGeom prst="rect">
            <a:avLst/>
          </a:prstGeom>
          <a:noFill/>
          <a:ln w="19050">
            <a:solidFill>
              <a:srgbClr val="52806A"/>
            </a:solidFill>
          </a:ln>
        </p:spPr>
        <p:txBody>
          <a:bodyPr wrap="square" rtlCol="0">
            <a:spAutoFit/>
          </a:bodyPr>
          <a:lstStyle/>
          <a:p>
            <a:pPr algn="justLow">
              <a:lnSpc>
                <a:spcPct val="150000"/>
              </a:lnSpc>
            </a:pP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Graph theory is a powerful tool for uncovering neurodevelopmental properties of neuronal networks in QPI from DHM. It highlights high dimensional network features by </a:t>
            </a:r>
            <a:r>
              <a:rPr lang="en-CA" sz="2000" b="1" dirty="0">
                <a:latin typeface="Baskerville" panose="02020502070401020303" pitchFamily="18" charset="0"/>
                <a:ea typeface="Baskerville" panose="02020502070401020303" pitchFamily="18" charset="0"/>
              </a:rPr>
              <a:t>only two features </a:t>
            </a: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that accurately discriminate neurodifferentiation stages.</a:t>
            </a:r>
            <a:endParaRPr lang="en-US" sz="20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22" name="TextBox 121">
            <a:extLst>
              <a:ext uri="{FF2B5EF4-FFF2-40B4-BE49-F238E27FC236}">
                <a16:creationId xmlns:a16="http://schemas.microsoft.com/office/drawing/2014/main" id="{26967D57-DC1E-1459-4C0E-FB3A560D9625}"/>
              </a:ext>
            </a:extLst>
          </p:cNvPr>
          <p:cNvSpPr txBox="1"/>
          <p:nvPr/>
        </p:nvSpPr>
        <p:spPr>
          <a:xfrm>
            <a:off x="86769" y="144011"/>
            <a:ext cx="68199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Baskerville" panose="02020502070401020303" pitchFamily="18" charset="0"/>
                <a:ea typeface="Baskerville" panose="02020502070401020303" pitchFamily="18" charset="0"/>
              </a:rPr>
              <a:t>Conclusion</a:t>
            </a:r>
            <a:endParaRPr lang="en-US" sz="2400" b="1" dirty="0"/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DDEA312B-1F1B-CE6F-AB0C-0537FAFC3463}"/>
              </a:ext>
            </a:extLst>
          </p:cNvPr>
          <p:cNvSpPr txBox="1"/>
          <p:nvPr/>
        </p:nvSpPr>
        <p:spPr>
          <a:xfrm>
            <a:off x="103761" y="4220703"/>
            <a:ext cx="8294590" cy="1891287"/>
          </a:xfrm>
          <a:prstGeom prst="rect">
            <a:avLst/>
          </a:prstGeom>
          <a:noFill/>
          <a:ln w="15875">
            <a:solidFill>
              <a:srgbClr val="52806A"/>
            </a:solidFill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Quantifying and classifying the topological and functional properties of </a:t>
            </a:r>
            <a:r>
              <a:rPr lang="en-CA" sz="2000" b="1" dirty="0" err="1">
                <a:latin typeface="Baskerville" panose="02020502070401020303" pitchFamily="18" charset="0"/>
                <a:ea typeface="Baskerville" panose="02020502070401020303" pitchFamily="18" charset="0"/>
              </a:rPr>
              <a:t>hiPSC</a:t>
            </a:r>
            <a:r>
              <a:rPr lang="en-CA" sz="2000" b="1" dirty="0">
                <a:latin typeface="Baskerville" panose="02020502070401020303" pitchFamily="18" charset="0"/>
                <a:ea typeface="Baskerville" panose="02020502070401020303" pitchFamily="18" charset="0"/>
              </a:rPr>
              <a:t>-derived cortical neurons </a:t>
            </a: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from individuals using graph theory can help identify </a:t>
            </a:r>
            <a:r>
              <a:rPr lang="en-CA" sz="2000" b="1" dirty="0">
                <a:latin typeface="Baskerville" panose="02020502070401020303" pitchFamily="18" charset="0"/>
                <a:ea typeface="Baskerville" panose="02020502070401020303" pitchFamily="18" charset="0"/>
              </a:rPr>
              <a:t>high-risk groups at early stages of brain disorder</a:t>
            </a: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, enabling </a:t>
            </a:r>
            <a:r>
              <a:rPr lang="en-CA" sz="2000" b="1" dirty="0">
                <a:latin typeface="Baskerville" panose="02020502070401020303" pitchFamily="18" charset="0"/>
                <a:ea typeface="Baskerville" panose="02020502070401020303" pitchFamily="18" charset="0"/>
              </a:rPr>
              <a:t>personalized therapy</a:t>
            </a:r>
            <a:r>
              <a:rPr lang="en-CA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.</a:t>
            </a:r>
          </a:p>
        </p:txBody>
      </p: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EBBC7FA8-59DA-F191-DC14-F2A856B55354}"/>
              </a:ext>
            </a:extLst>
          </p:cNvPr>
          <p:cNvGrpSpPr/>
          <p:nvPr/>
        </p:nvGrpSpPr>
        <p:grpSpPr>
          <a:xfrm>
            <a:off x="7225075" y="400757"/>
            <a:ext cx="4861221" cy="2577434"/>
            <a:chOff x="-7208" y="396508"/>
            <a:chExt cx="12153053" cy="6443587"/>
          </a:xfrm>
        </p:grpSpPr>
        <p:pic>
          <p:nvPicPr>
            <p:cNvPr id="156" name="Picture 155" descr="A list of words on a white background&#10;&#10;Description automatically generated">
              <a:extLst>
                <a:ext uri="{FF2B5EF4-FFF2-40B4-BE49-F238E27FC236}">
                  <a16:creationId xmlns:a16="http://schemas.microsoft.com/office/drawing/2014/main" id="{B5794693-A3CC-0A85-279E-F6B5BDC086B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 l="-1" r="-6008" b="-2350"/>
            <a:stretch/>
          </p:blipFill>
          <p:spPr>
            <a:xfrm>
              <a:off x="4676297" y="3811882"/>
              <a:ext cx="4677172" cy="1514412"/>
            </a:xfrm>
            <a:prstGeom prst="rect">
              <a:avLst/>
            </a:prstGeom>
          </p:spPr>
        </p:pic>
        <p:sp>
          <p:nvSpPr>
            <p:cNvPr id="157" name="Rectangle 156">
              <a:extLst>
                <a:ext uri="{FF2B5EF4-FFF2-40B4-BE49-F238E27FC236}">
                  <a16:creationId xmlns:a16="http://schemas.microsoft.com/office/drawing/2014/main" id="{6BE1536A-E6D2-E5DA-FCFE-D4910A2CC709}"/>
                </a:ext>
              </a:extLst>
            </p:cNvPr>
            <p:cNvSpPr/>
            <p:nvPr/>
          </p:nvSpPr>
          <p:spPr>
            <a:xfrm>
              <a:off x="4549941" y="520428"/>
              <a:ext cx="7593227" cy="2920655"/>
            </a:xfrm>
            <a:prstGeom prst="rect">
              <a:avLst/>
            </a:prstGeom>
            <a:solidFill>
              <a:srgbClr val="7030A0">
                <a:alpha val="9415"/>
              </a:srgb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457200" rtl="0" eaLnBrk="1" latinLnBrk="0" hangingPunct="1"/>
              <a:endParaRPr lang="en-US" dirty="0"/>
            </a:p>
          </p:txBody>
        </p:sp>
        <p:pic>
          <p:nvPicPr>
            <p:cNvPr id="158" name="Picture 157">
              <a:extLst>
                <a:ext uri="{FF2B5EF4-FFF2-40B4-BE49-F238E27FC236}">
                  <a16:creationId xmlns:a16="http://schemas.microsoft.com/office/drawing/2014/main" id="{F36FD87F-5918-94C1-81C6-9239E62EFEE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518382" y="851529"/>
              <a:ext cx="5839056" cy="2528886"/>
            </a:xfrm>
            <a:prstGeom prst="rect">
              <a:avLst/>
            </a:prstGeom>
          </p:spPr>
        </p:pic>
        <p:pic>
          <p:nvPicPr>
            <p:cNvPr id="159" name="Picture 158">
              <a:extLst>
                <a:ext uri="{FF2B5EF4-FFF2-40B4-BE49-F238E27FC236}">
                  <a16:creationId xmlns:a16="http://schemas.microsoft.com/office/drawing/2014/main" id="{35692A31-7B98-D2A7-5A03-25A5F2312A5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144038" y="1035380"/>
              <a:ext cx="4243180" cy="3594289"/>
            </a:xfrm>
            <a:prstGeom prst="rect">
              <a:avLst/>
            </a:prstGeom>
          </p:spPr>
        </p:pic>
        <p:cxnSp>
          <p:nvCxnSpPr>
            <p:cNvPr id="160" name="Connecteur droit avec flèche 28">
              <a:extLst>
                <a:ext uri="{FF2B5EF4-FFF2-40B4-BE49-F238E27FC236}">
                  <a16:creationId xmlns:a16="http://schemas.microsoft.com/office/drawing/2014/main" id="{F2AEF058-A93D-AC1A-E863-27FCC8950AEC}"/>
                </a:ext>
              </a:extLst>
            </p:cNvPr>
            <p:cNvCxnSpPr>
              <a:cxnSpLocks/>
            </p:cNvCxnSpPr>
            <p:nvPr/>
          </p:nvCxnSpPr>
          <p:spPr>
            <a:xfrm>
              <a:off x="10627017" y="1958589"/>
              <a:ext cx="251123" cy="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61" name="TextBox 160">
              <a:extLst>
                <a:ext uri="{FF2B5EF4-FFF2-40B4-BE49-F238E27FC236}">
                  <a16:creationId xmlns:a16="http://schemas.microsoft.com/office/drawing/2014/main" id="{694235AD-E197-8E95-6D3E-4C619AF82E8E}"/>
                </a:ext>
              </a:extLst>
            </p:cNvPr>
            <p:cNvSpPr txBox="1"/>
            <p:nvPr/>
          </p:nvSpPr>
          <p:spPr>
            <a:xfrm>
              <a:off x="4305920" y="460980"/>
              <a:ext cx="657222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6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Segmenting cell bodies and neuronal processes using two U-Net models</a:t>
              </a:r>
            </a:p>
          </p:txBody>
        </p:sp>
        <p:sp>
          <p:nvSpPr>
            <p:cNvPr id="162" name="TextBox 161">
              <a:extLst>
                <a:ext uri="{FF2B5EF4-FFF2-40B4-BE49-F238E27FC236}">
                  <a16:creationId xmlns:a16="http://schemas.microsoft.com/office/drawing/2014/main" id="{749F89C5-5C2B-0283-6D97-448765AB132D}"/>
                </a:ext>
              </a:extLst>
            </p:cNvPr>
            <p:cNvSpPr txBox="1"/>
            <p:nvPr/>
          </p:nvSpPr>
          <p:spPr>
            <a:xfrm>
              <a:off x="9609175" y="1334770"/>
              <a:ext cx="2217598" cy="5386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Binary</a:t>
              </a:r>
            </a:p>
            <a:p>
              <a:pPr algn="ctr"/>
              <a:r>
                <a:rPr lang="en-US" sz="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 mask images</a:t>
              </a:r>
            </a:p>
          </p:txBody>
        </p:sp>
        <p:pic>
          <p:nvPicPr>
            <p:cNvPr id="163" name="Picture 162" descr="A black and white image of a rectangular object&#10;&#10;Description automatically generated">
              <a:extLst>
                <a:ext uri="{FF2B5EF4-FFF2-40B4-BE49-F238E27FC236}">
                  <a16:creationId xmlns:a16="http://schemas.microsoft.com/office/drawing/2014/main" id="{C7446898-E59F-894D-8F3C-EAAFD85BEFA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95823" y="876162"/>
              <a:ext cx="996927" cy="1013414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pic>
          <p:nvPicPr>
            <p:cNvPr id="164" name="Picture 163" descr="A black and white image of a rectangular object&#10;&#10;Description automatically generated">
              <a:extLst>
                <a:ext uri="{FF2B5EF4-FFF2-40B4-BE49-F238E27FC236}">
                  <a16:creationId xmlns:a16="http://schemas.microsoft.com/office/drawing/2014/main" id="{E5C7BA60-B0DE-BC51-371B-6EE1DABD175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11095823" y="2081143"/>
              <a:ext cx="989757" cy="100612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165" name="Rectangle 164">
              <a:extLst>
                <a:ext uri="{FF2B5EF4-FFF2-40B4-BE49-F238E27FC236}">
                  <a16:creationId xmlns:a16="http://schemas.microsoft.com/office/drawing/2014/main" id="{4D875253-7FB4-6779-510F-A32A49851CA9}"/>
                </a:ext>
              </a:extLst>
            </p:cNvPr>
            <p:cNvSpPr/>
            <p:nvPr/>
          </p:nvSpPr>
          <p:spPr>
            <a:xfrm>
              <a:off x="9227169" y="3561263"/>
              <a:ext cx="2916000" cy="3219318"/>
            </a:xfrm>
            <a:prstGeom prst="rect">
              <a:avLst/>
            </a:prstGeom>
            <a:solidFill>
              <a:srgbClr val="C00000">
                <a:alpha val="18750"/>
              </a:srgbClr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457200" rtl="0" eaLnBrk="1" latinLnBrk="0" hangingPunct="1"/>
              <a:endParaRPr lang="en-US" dirty="0"/>
            </a:p>
          </p:txBody>
        </p:sp>
        <p:sp>
          <p:nvSpPr>
            <p:cNvPr id="166" name="TextBox 165">
              <a:extLst>
                <a:ext uri="{FF2B5EF4-FFF2-40B4-BE49-F238E27FC236}">
                  <a16:creationId xmlns:a16="http://schemas.microsoft.com/office/drawing/2014/main" id="{840F4E19-23C1-FD21-15B8-79BD8000577C}"/>
                </a:ext>
              </a:extLst>
            </p:cNvPr>
            <p:cNvSpPr txBox="1"/>
            <p:nvPr/>
          </p:nvSpPr>
          <p:spPr>
            <a:xfrm>
              <a:off x="9930925" y="3525734"/>
              <a:ext cx="1894430" cy="3847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Graph fingerprint </a:t>
              </a:r>
              <a:endParaRPr lang="en-US" sz="400" dirty="0"/>
            </a:p>
          </p:txBody>
        </p:sp>
        <p:pic>
          <p:nvPicPr>
            <p:cNvPr id="167" name="Picture 166" descr="A close-up of a network&#10;&#10;Description automatically generated">
              <a:extLst>
                <a:ext uri="{FF2B5EF4-FFF2-40B4-BE49-F238E27FC236}">
                  <a16:creationId xmlns:a16="http://schemas.microsoft.com/office/drawing/2014/main" id="{0C82536B-8FEB-4D62-6F34-8381225355A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9329053" y="3963092"/>
              <a:ext cx="2755443" cy="2736000"/>
            </a:xfrm>
            <a:prstGeom prst="rect">
              <a:avLst/>
            </a:prstGeom>
          </p:spPr>
        </p:pic>
        <p:pic>
          <p:nvPicPr>
            <p:cNvPr id="168" name="Graphic 167">
              <a:extLst>
                <a:ext uri="{FF2B5EF4-FFF2-40B4-BE49-F238E27FC236}">
                  <a16:creationId xmlns:a16="http://schemas.microsoft.com/office/drawing/2014/main" id="{C1A2D76C-4A2C-DACB-471A-0431CA0BA65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rcRect l="71666" t="50099"/>
            <a:stretch/>
          </p:blipFill>
          <p:spPr>
            <a:xfrm>
              <a:off x="112579" y="5228842"/>
              <a:ext cx="2132421" cy="1528594"/>
            </a:xfrm>
            <a:prstGeom prst="rect">
              <a:avLst/>
            </a:prstGeom>
          </p:spPr>
        </p:pic>
        <p:grpSp>
          <p:nvGrpSpPr>
            <p:cNvPr id="169" name="Group 168">
              <a:extLst>
                <a:ext uri="{FF2B5EF4-FFF2-40B4-BE49-F238E27FC236}">
                  <a16:creationId xmlns:a16="http://schemas.microsoft.com/office/drawing/2014/main" id="{1D9F7FB6-18B5-DDC3-402F-76D4D218CA21}"/>
                </a:ext>
              </a:extLst>
            </p:cNvPr>
            <p:cNvGrpSpPr/>
            <p:nvPr/>
          </p:nvGrpSpPr>
          <p:grpSpPr>
            <a:xfrm>
              <a:off x="2221366" y="5230433"/>
              <a:ext cx="1825622" cy="1504255"/>
              <a:chOff x="2311718" y="1710442"/>
              <a:chExt cx="3861930" cy="2970677"/>
            </a:xfrm>
          </p:grpSpPr>
          <p:pic>
            <p:nvPicPr>
              <p:cNvPr id="250" name="Graphic 249">
                <a:extLst>
                  <a:ext uri="{FF2B5EF4-FFF2-40B4-BE49-F238E27FC236}">
                    <a16:creationId xmlns:a16="http://schemas.microsoft.com/office/drawing/2014/main" id="{93D93520-5EE8-FE6A-610A-5D5F4418925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10">
                <a:extLst>
                  <a:ext uri="{96DAC541-7B7A-43D3-8B79-37D633B846F1}">
                    <asvg:svgBlip xmlns:asvg="http://schemas.microsoft.com/office/drawing/2016/SVG/main" r:embed="rId11"/>
                  </a:ext>
                </a:extLst>
              </a:blip>
              <a:srcRect l="74080" t="-1" b="49423"/>
              <a:stretch/>
            </p:blipFill>
            <p:spPr>
              <a:xfrm>
                <a:off x="2554975" y="1772970"/>
                <a:ext cx="3618673" cy="2858948"/>
              </a:xfrm>
              <a:prstGeom prst="rect">
                <a:avLst/>
              </a:prstGeom>
            </p:spPr>
          </p:pic>
          <p:sp>
            <p:nvSpPr>
              <p:cNvPr id="251" name="Rectangle 250">
                <a:extLst>
                  <a:ext uri="{FF2B5EF4-FFF2-40B4-BE49-F238E27FC236}">
                    <a16:creationId xmlns:a16="http://schemas.microsoft.com/office/drawing/2014/main" id="{D0D4150D-5D3C-AF79-8268-482939328FB8}"/>
                  </a:ext>
                </a:extLst>
              </p:cNvPr>
              <p:cNvSpPr/>
              <p:nvPr/>
            </p:nvSpPr>
            <p:spPr>
              <a:xfrm>
                <a:off x="2480123" y="1710442"/>
                <a:ext cx="411658" cy="3980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:endParaRPr lang="en-US"/>
              </a:p>
            </p:txBody>
          </p:sp>
          <p:sp>
            <p:nvSpPr>
              <p:cNvPr id="252" name="Rectangle 251">
                <a:extLst>
                  <a:ext uri="{FF2B5EF4-FFF2-40B4-BE49-F238E27FC236}">
                    <a16:creationId xmlns:a16="http://schemas.microsoft.com/office/drawing/2014/main" id="{2A473C00-5CC3-FB24-76CD-327D39D8F90F}"/>
                  </a:ext>
                </a:extLst>
              </p:cNvPr>
              <p:cNvSpPr/>
              <p:nvPr/>
            </p:nvSpPr>
            <p:spPr>
              <a:xfrm>
                <a:off x="2311718" y="4283100"/>
                <a:ext cx="411658" cy="398019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285750" indent="-285750" algn="ctr">
                  <a:buFont typeface="Arial" panose="020B0604020202020204" pitchFamily="34" charset="0"/>
                  <a:buChar char="•"/>
                </a:pPr>
                <a:endParaRPr lang="en-US"/>
              </a:p>
            </p:txBody>
          </p:sp>
        </p:grpSp>
        <p:cxnSp>
          <p:nvCxnSpPr>
            <p:cNvPr id="170" name="Connecteur droit avec flèche 28">
              <a:extLst>
                <a:ext uri="{FF2B5EF4-FFF2-40B4-BE49-F238E27FC236}">
                  <a16:creationId xmlns:a16="http://schemas.microsoft.com/office/drawing/2014/main" id="{418084AF-55E1-5F58-75F7-386A9680CBF0}"/>
                </a:ext>
              </a:extLst>
            </p:cNvPr>
            <p:cNvCxnSpPr>
              <a:cxnSpLocks/>
            </p:cNvCxnSpPr>
            <p:nvPr/>
          </p:nvCxnSpPr>
          <p:spPr>
            <a:xfrm>
              <a:off x="9172455" y="1164586"/>
              <a:ext cx="156709" cy="0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1" name="Connecteur droit avec flèche 28">
              <a:extLst>
                <a:ext uri="{FF2B5EF4-FFF2-40B4-BE49-F238E27FC236}">
                  <a16:creationId xmlns:a16="http://schemas.microsoft.com/office/drawing/2014/main" id="{7A25EEF5-3A59-43FB-63CC-5D248040D4A1}"/>
                </a:ext>
              </a:extLst>
            </p:cNvPr>
            <p:cNvCxnSpPr>
              <a:cxnSpLocks/>
            </p:cNvCxnSpPr>
            <p:nvPr/>
          </p:nvCxnSpPr>
          <p:spPr>
            <a:xfrm>
              <a:off x="9172455" y="2745208"/>
              <a:ext cx="156709" cy="0"/>
            </a:xfrm>
            <a:prstGeom prst="straightConnector1">
              <a:avLst/>
            </a:prstGeom>
            <a:ln w="3175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2" name="Connecteur droit avec flèche 28">
              <a:extLst>
                <a:ext uri="{FF2B5EF4-FFF2-40B4-BE49-F238E27FC236}">
                  <a16:creationId xmlns:a16="http://schemas.microsoft.com/office/drawing/2014/main" id="{9C003F5E-460F-1F25-00DF-DD8337DA6D2A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5101911" y="1339493"/>
              <a:ext cx="257508" cy="218497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3" name="Connecteur droit avec flèche 28">
              <a:extLst>
                <a:ext uri="{FF2B5EF4-FFF2-40B4-BE49-F238E27FC236}">
                  <a16:creationId xmlns:a16="http://schemas.microsoft.com/office/drawing/2014/main" id="{2BBF66B7-E791-D145-DE1D-C7340F561288}"/>
                </a:ext>
              </a:extLst>
            </p:cNvPr>
            <p:cNvCxnSpPr>
              <a:cxnSpLocks/>
            </p:cNvCxnSpPr>
            <p:nvPr/>
          </p:nvCxnSpPr>
          <p:spPr>
            <a:xfrm rot="5400000" flipV="1">
              <a:off x="5083152" y="2543201"/>
              <a:ext cx="257508" cy="218497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sp>
          <p:nvSpPr>
            <p:cNvPr id="174" name="Rectangle 173">
              <a:extLst>
                <a:ext uri="{FF2B5EF4-FFF2-40B4-BE49-F238E27FC236}">
                  <a16:creationId xmlns:a16="http://schemas.microsoft.com/office/drawing/2014/main" id="{ABDCC647-4E3C-16AD-531D-093C969EC3F9}"/>
                </a:ext>
              </a:extLst>
            </p:cNvPr>
            <p:cNvSpPr/>
            <p:nvPr/>
          </p:nvSpPr>
          <p:spPr>
            <a:xfrm>
              <a:off x="86633" y="525645"/>
              <a:ext cx="4357394" cy="4220886"/>
            </a:xfrm>
            <a:prstGeom prst="rect">
              <a:avLst/>
            </a:prstGeom>
            <a:solidFill>
              <a:srgbClr val="94C9DA">
                <a:alpha val="20719"/>
              </a:srgbClr>
            </a:solidFill>
            <a:ln>
              <a:solidFill>
                <a:srgbClr val="94C9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457200" rtl="0" eaLnBrk="1" latinLnBrk="0" hangingPunct="1"/>
              <a:endParaRPr lang="en-US" dirty="0"/>
            </a:p>
          </p:txBody>
        </p:sp>
        <p:sp>
          <p:nvSpPr>
            <p:cNvPr id="175" name="Rectangle 174">
              <a:extLst>
                <a:ext uri="{FF2B5EF4-FFF2-40B4-BE49-F238E27FC236}">
                  <a16:creationId xmlns:a16="http://schemas.microsoft.com/office/drawing/2014/main" id="{1D74638F-F58F-1CA9-6137-393C11C2ACF8}"/>
                </a:ext>
              </a:extLst>
            </p:cNvPr>
            <p:cNvSpPr/>
            <p:nvPr/>
          </p:nvSpPr>
          <p:spPr>
            <a:xfrm>
              <a:off x="112578" y="4810268"/>
              <a:ext cx="4336394" cy="1950754"/>
            </a:xfrm>
            <a:prstGeom prst="rect">
              <a:avLst/>
            </a:prstGeom>
            <a:solidFill>
              <a:srgbClr val="F1DEA4">
                <a:alpha val="4000"/>
              </a:srgbClr>
            </a:solidFill>
            <a:ln>
              <a:solidFill>
                <a:srgbClr val="F1DEA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457200" rtl="0" eaLnBrk="1" latinLnBrk="0" hangingPunct="1"/>
              <a:endParaRPr lang="en-US" dirty="0"/>
            </a:p>
          </p:txBody>
        </p:sp>
        <p:cxnSp>
          <p:nvCxnSpPr>
            <p:cNvPr id="176" name="Connecteur droit avec flèche 28">
              <a:extLst>
                <a:ext uri="{FF2B5EF4-FFF2-40B4-BE49-F238E27FC236}">
                  <a16:creationId xmlns:a16="http://schemas.microsoft.com/office/drawing/2014/main" id="{ABAC1844-3032-4CEB-84A5-D3DCB4A3C02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4294391" y="5203828"/>
              <a:ext cx="363294" cy="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23875802-E46B-8F94-56DD-312040680F11}"/>
                </a:ext>
              </a:extLst>
            </p:cNvPr>
            <p:cNvCxnSpPr>
              <a:cxnSpLocks/>
            </p:cNvCxnSpPr>
            <p:nvPr/>
          </p:nvCxnSpPr>
          <p:spPr>
            <a:xfrm>
              <a:off x="93877" y="817280"/>
              <a:ext cx="4357394" cy="0"/>
            </a:xfrm>
            <a:prstGeom prst="line">
              <a:avLst/>
            </a:prstGeom>
            <a:ln w="15875">
              <a:solidFill>
                <a:srgbClr val="94C9DA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2F978659-39D8-9A84-5AFA-79FB7AC4480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49942" y="814149"/>
              <a:ext cx="7593226" cy="0"/>
            </a:xfrm>
            <a:prstGeom prst="line">
              <a:avLst/>
            </a:prstGeom>
            <a:ln w="158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9" name="Rectangle 178">
              <a:extLst>
                <a:ext uri="{FF2B5EF4-FFF2-40B4-BE49-F238E27FC236}">
                  <a16:creationId xmlns:a16="http://schemas.microsoft.com/office/drawing/2014/main" id="{39A1BE96-6145-82AE-914E-92F7C604CAAC}"/>
                </a:ext>
              </a:extLst>
            </p:cNvPr>
            <p:cNvSpPr/>
            <p:nvPr/>
          </p:nvSpPr>
          <p:spPr>
            <a:xfrm>
              <a:off x="4579091" y="3595133"/>
              <a:ext cx="4587393" cy="3244962"/>
            </a:xfrm>
            <a:prstGeom prst="rect">
              <a:avLst/>
            </a:prstGeom>
            <a:solidFill>
              <a:srgbClr val="92C2A0">
                <a:alpha val="18750"/>
              </a:srgbClr>
            </a:solidFill>
            <a:ln>
              <a:solidFill>
                <a:srgbClr val="92C2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algn="ctr" defTabSz="457200" rtl="0" eaLnBrk="1" latinLnBrk="0" hangingPunct="1"/>
              <a:endParaRPr lang="en-US" dirty="0"/>
            </a:p>
          </p:txBody>
        </p:sp>
        <p:cxnSp>
          <p:nvCxnSpPr>
            <p:cNvPr id="180" name="Connecteur droit avec flèche 28">
              <a:extLst>
                <a:ext uri="{FF2B5EF4-FFF2-40B4-BE49-F238E27FC236}">
                  <a16:creationId xmlns:a16="http://schemas.microsoft.com/office/drawing/2014/main" id="{5F198826-A5F9-7A7B-5049-CFCE28C778B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930499" y="5197127"/>
              <a:ext cx="363294" cy="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83AAFA55-4728-07C2-1939-9F67C63EE102}"/>
                </a:ext>
              </a:extLst>
            </p:cNvPr>
            <p:cNvCxnSpPr>
              <a:cxnSpLocks/>
            </p:cNvCxnSpPr>
            <p:nvPr/>
          </p:nvCxnSpPr>
          <p:spPr>
            <a:xfrm>
              <a:off x="9233445" y="3811882"/>
              <a:ext cx="2912400" cy="0"/>
            </a:xfrm>
            <a:prstGeom prst="line">
              <a:avLst/>
            </a:prstGeom>
            <a:ln w="127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Connecteur droit avec flèche 28">
              <a:extLst>
                <a:ext uri="{FF2B5EF4-FFF2-40B4-BE49-F238E27FC236}">
                  <a16:creationId xmlns:a16="http://schemas.microsoft.com/office/drawing/2014/main" id="{CC139FF3-B42D-3C68-3B7A-99F526A0B3F1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784249" y="3254359"/>
              <a:ext cx="1" cy="278873"/>
            </a:xfrm>
            <a:prstGeom prst="straightConnector1">
              <a:avLst/>
            </a:prstGeom>
            <a:ln w="12700">
              <a:headEnd type="none" w="sm" len="sm"/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3" name="Connecteur droit avec flèche 28">
              <a:extLst>
                <a:ext uri="{FF2B5EF4-FFF2-40B4-BE49-F238E27FC236}">
                  <a16:creationId xmlns:a16="http://schemas.microsoft.com/office/drawing/2014/main" id="{AEC13AB4-00EC-B61A-D10C-CD5FE3393E01}"/>
                </a:ext>
              </a:extLst>
            </p:cNvPr>
            <p:cNvCxnSpPr>
              <a:cxnSpLocks/>
            </p:cNvCxnSpPr>
            <p:nvPr/>
          </p:nvCxnSpPr>
          <p:spPr>
            <a:xfrm>
              <a:off x="4399444" y="1765244"/>
              <a:ext cx="347423" cy="0"/>
            </a:xfrm>
            <a:prstGeom prst="straightConnector1">
              <a:avLst/>
            </a:prstGeom>
            <a:ln w="12700">
              <a:tailEnd type="triangle" w="sm" len="sm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cxnSp>
          <p:nvCxnSpPr>
            <p:cNvPr id="184" name="Straight Connector 183">
              <a:extLst>
                <a:ext uri="{FF2B5EF4-FFF2-40B4-BE49-F238E27FC236}">
                  <a16:creationId xmlns:a16="http://schemas.microsoft.com/office/drawing/2014/main" id="{4C1EF708-2BA0-4C05-8038-EEE572A37C1F}"/>
                </a:ext>
              </a:extLst>
            </p:cNvPr>
            <p:cNvCxnSpPr>
              <a:cxnSpLocks/>
            </p:cNvCxnSpPr>
            <p:nvPr/>
          </p:nvCxnSpPr>
          <p:spPr>
            <a:xfrm>
              <a:off x="4569240" y="3832185"/>
              <a:ext cx="4590000" cy="1326"/>
            </a:xfrm>
            <a:prstGeom prst="line">
              <a:avLst/>
            </a:prstGeom>
            <a:ln w="15875">
              <a:solidFill>
                <a:srgbClr val="92C2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85" name="Group 184">
              <a:extLst>
                <a:ext uri="{FF2B5EF4-FFF2-40B4-BE49-F238E27FC236}">
                  <a16:creationId xmlns:a16="http://schemas.microsoft.com/office/drawing/2014/main" id="{DA22CCE8-DFCE-F3CF-1E57-99219BDCD921}"/>
                </a:ext>
              </a:extLst>
            </p:cNvPr>
            <p:cNvGrpSpPr/>
            <p:nvPr/>
          </p:nvGrpSpPr>
          <p:grpSpPr>
            <a:xfrm>
              <a:off x="4612425" y="3414663"/>
              <a:ext cx="4454567" cy="3347256"/>
              <a:chOff x="4583550" y="3414663"/>
              <a:chExt cx="4454567" cy="3347256"/>
            </a:xfrm>
          </p:grpSpPr>
          <p:sp>
            <p:nvSpPr>
              <p:cNvPr id="191" name="ZoneTexte 5">
                <a:extLst>
                  <a:ext uri="{FF2B5EF4-FFF2-40B4-BE49-F238E27FC236}">
                    <a16:creationId xmlns:a16="http://schemas.microsoft.com/office/drawing/2014/main" id="{15F0C01F-B0C2-EBA8-A0A9-355CBBD082B5}"/>
                  </a:ext>
                </a:extLst>
              </p:cNvPr>
              <p:cNvSpPr txBox="1"/>
              <p:nvPr/>
            </p:nvSpPr>
            <p:spPr>
              <a:xfrm>
                <a:off x="6182042" y="5204729"/>
                <a:ext cx="1383392" cy="3847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CA" sz="400" dirty="0">
                    <a:latin typeface="Baskerville" panose="02020502070401020303" pitchFamily="18" charset="0"/>
                    <a:ea typeface="Baskerville" panose="02020502070401020303" pitchFamily="18" charset="0"/>
                  </a:rPr>
                  <a:t>Longitudinal data</a:t>
                </a:r>
              </a:p>
            </p:txBody>
          </p:sp>
          <p:sp>
            <p:nvSpPr>
              <p:cNvPr id="192" name="Rectangle 191">
                <a:extLst>
                  <a:ext uri="{FF2B5EF4-FFF2-40B4-BE49-F238E27FC236}">
                    <a16:creationId xmlns:a16="http://schemas.microsoft.com/office/drawing/2014/main" id="{649A19FC-84F4-2569-6FD0-DFEEC697F0E7}"/>
                  </a:ext>
                </a:extLst>
              </p:cNvPr>
              <p:cNvSpPr/>
              <p:nvPr/>
            </p:nvSpPr>
            <p:spPr>
              <a:xfrm>
                <a:off x="4584234" y="5524982"/>
                <a:ext cx="4453883" cy="1236937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  <a:prstDash val="dash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cxnSp>
            <p:nvCxnSpPr>
              <p:cNvPr id="193" name="Connecteur droit avec flèche 28">
                <a:extLst>
                  <a:ext uri="{FF2B5EF4-FFF2-40B4-BE49-F238E27FC236}">
                    <a16:creationId xmlns:a16="http://schemas.microsoft.com/office/drawing/2014/main" id="{5E09AA05-5839-8493-0BBE-AA21A1047558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4583550" y="3414663"/>
                <a:ext cx="0" cy="2110316"/>
              </a:xfrm>
              <a:prstGeom prst="straightConnector1">
                <a:avLst/>
              </a:prstGeom>
              <a:ln w="12700">
                <a:prstDash val="dash"/>
                <a:tailEnd type="triangle" w="sm" len="sm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grpSp>
            <p:nvGrpSpPr>
              <p:cNvPr id="194" name="Group 193">
                <a:extLst>
                  <a:ext uri="{FF2B5EF4-FFF2-40B4-BE49-F238E27FC236}">
                    <a16:creationId xmlns:a16="http://schemas.microsoft.com/office/drawing/2014/main" id="{0FCF5ACC-284E-23EF-B067-9E995F92D913}"/>
                  </a:ext>
                </a:extLst>
              </p:cNvPr>
              <p:cNvGrpSpPr/>
              <p:nvPr/>
            </p:nvGrpSpPr>
            <p:grpSpPr>
              <a:xfrm>
                <a:off x="4630469" y="5431896"/>
                <a:ext cx="1025535" cy="1256383"/>
                <a:chOff x="6960177" y="3626895"/>
                <a:chExt cx="1166623" cy="1302625"/>
              </a:xfrm>
            </p:grpSpPr>
            <p:grpSp>
              <p:nvGrpSpPr>
                <p:cNvPr id="238" name="Group 237">
                  <a:extLst>
                    <a:ext uri="{FF2B5EF4-FFF2-40B4-BE49-F238E27FC236}">
                      <a16:creationId xmlns:a16="http://schemas.microsoft.com/office/drawing/2014/main" id="{14B4C68F-1B5A-F762-AB7B-6383C7CBD534}"/>
                    </a:ext>
                  </a:extLst>
                </p:cNvPr>
                <p:cNvGrpSpPr/>
                <p:nvPr/>
              </p:nvGrpSpPr>
              <p:grpSpPr>
                <a:xfrm>
                  <a:off x="7021010" y="3626895"/>
                  <a:ext cx="996230" cy="1302625"/>
                  <a:chOff x="446678" y="953161"/>
                  <a:chExt cx="2656246" cy="3804489"/>
                </a:xfrm>
              </p:grpSpPr>
              <p:pic>
                <p:nvPicPr>
                  <p:cNvPr id="240" name="Picture 239" descr="A black and white marbled surface&#10;&#10;Description automatically generated">
                    <a:extLst>
                      <a:ext uri="{FF2B5EF4-FFF2-40B4-BE49-F238E27FC236}">
                        <a16:creationId xmlns:a16="http://schemas.microsoft.com/office/drawing/2014/main" id="{E66BD0D8-2A08-8CC9-EDE6-60775A034B94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2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3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476390" y="1854415"/>
                    <a:ext cx="1970731" cy="1970734"/>
                  </a:xfrm>
                  <a:prstGeom prst="rect">
                    <a:avLst/>
                  </a:prstGeom>
                </p:spPr>
              </p:pic>
              <p:sp>
                <p:nvSpPr>
                  <p:cNvPr id="241" name="TextBox 240">
                    <a:extLst>
                      <a:ext uri="{FF2B5EF4-FFF2-40B4-BE49-F238E27FC236}">
                        <a16:creationId xmlns:a16="http://schemas.microsoft.com/office/drawing/2014/main" id="{955645FD-0F2D-ADC4-42D1-4EFFF581209B}"/>
                      </a:ext>
                    </a:extLst>
                  </p:cNvPr>
                  <p:cNvSpPr txBox="1"/>
                  <p:nvPr/>
                </p:nvSpPr>
                <p:spPr>
                  <a:xfrm>
                    <a:off x="608676" y="953161"/>
                    <a:ext cx="2494248" cy="1164982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400" dirty="0">
                        <a:latin typeface="Baskerville" panose="02020502070401020303" pitchFamily="18" charset="0"/>
                        <a:ea typeface="Baskerville" panose="02020502070401020303" pitchFamily="18" charset="0"/>
                      </a:rPr>
                      <a:t>05DIV</a:t>
                    </a:r>
                  </a:p>
                </p:txBody>
              </p:sp>
              <p:pic>
                <p:nvPicPr>
                  <p:cNvPr id="242" name="Picture 241">
                    <a:extLst>
                      <a:ext uri="{FF2B5EF4-FFF2-40B4-BE49-F238E27FC236}">
                        <a16:creationId xmlns:a16="http://schemas.microsoft.com/office/drawing/2014/main" id="{F322FAA5-BD06-04AA-73FF-0F6F7DBDAF2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568809" y="1965608"/>
                    <a:ext cx="1970731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243" name="Picture 242">
                    <a:extLst>
                      <a:ext uri="{FF2B5EF4-FFF2-40B4-BE49-F238E27FC236}">
                        <a16:creationId xmlns:a16="http://schemas.microsoft.com/office/drawing/2014/main" id="{D0735210-B552-9D4F-B3AE-177B4BBDC02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5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8415" y="2076798"/>
                    <a:ext cx="1970731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244" name="Picture 243" descr="A black and white image of a cell&#10;&#10;Description automatically generated">
                    <a:extLst>
                      <a:ext uri="{FF2B5EF4-FFF2-40B4-BE49-F238E27FC236}">
                        <a16:creationId xmlns:a16="http://schemas.microsoft.com/office/drawing/2014/main" id="{55B262E8-FF7B-BCE1-D4E9-E00AE868E58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5400000">
                    <a:off x="714008" y="2170585"/>
                    <a:ext cx="1964745" cy="1964745"/>
                  </a:xfrm>
                  <a:prstGeom prst="rect">
                    <a:avLst/>
                  </a:prstGeom>
                </p:spPr>
              </p:pic>
              <p:pic>
                <p:nvPicPr>
                  <p:cNvPr id="245" name="Picture 244">
                    <a:extLst>
                      <a:ext uri="{FF2B5EF4-FFF2-40B4-BE49-F238E27FC236}">
                        <a16:creationId xmlns:a16="http://schemas.microsoft.com/office/drawing/2014/main" id="{1B540632-2C8B-599B-3E59-ECA3246793AF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1057960" y="2523103"/>
                    <a:ext cx="1964745" cy="1964746"/>
                  </a:xfrm>
                  <a:prstGeom prst="rect">
                    <a:avLst/>
                  </a:prstGeom>
                </p:spPr>
              </p:pic>
              <p:grpSp>
                <p:nvGrpSpPr>
                  <p:cNvPr id="246" name="Group 245">
                    <a:extLst>
                      <a:ext uri="{FF2B5EF4-FFF2-40B4-BE49-F238E27FC236}">
                        <a16:creationId xmlns:a16="http://schemas.microsoft.com/office/drawing/2014/main" id="{9C77C74B-26CB-4EDF-5EEF-99EE6FB4332A}"/>
                      </a:ext>
                    </a:extLst>
                  </p:cNvPr>
                  <p:cNvGrpSpPr/>
                  <p:nvPr/>
                </p:nvGrpSpPr>
                <p:grpSpPr>
                  <a:xfrm>
                    <a:off x="446678" y="3569501"/>
                    <a:ext cx="926975" cy="1188149"/>
                    <a:chOff x="4442354" y="4330035"/>
                    <a:chExt cx="709811" cy="880010"/>
                  </a:xfrm>
                </p:grpSpPr>
                <p:sp>
                  <p:nvSpPr>
                    <p:cNvPr id="247" name="TextBox 246">
                      <a:extLst>
                        <a:ext uri="{FF2B5EF4-FFF2-40B4-BE49-F238E27FC236}">
                          <a16:creationId xmlns:a16="http://schemas.microsoft.com/office/drawing/2014/main" id="{2924CC36-9FB8-5D6C-BEBA-22C0833AFBB4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96538" y="4488608"/>
                      <a:ext cx="555627" cy="72143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248" name="TextBox 247">
                      <a:extLst>
                        <a:ext uri="{FF2B5EF4-FFF2-40B4-BE49-F238E27FC236}">
                          <a16:creationId xmlns:a16="http://schemas.microsoft.com/office/drawing/2014/main" id="{864ECFEE-413B-FFF2-EC57-F87B56AE73A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42354" y="4330035"/>
                      <a:ext cx="555627" cy="721433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249" name="TextBox 248">
                      <a:extLst>
                        <a:ext uri="{FF2B5EF4-FFF2-40B4-BE49-F238E27FC236}">
                          <a16:creationId xmlns:a16="http://schemas.microsoft.com/office/drawing/2014/main" id="{67409914-F7DF-9889-5B12-07D3447D5C0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16969" y="4400311"/>
                      <a:ext cx="555627" cy="72143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</p:grpSp>
            <p:sp>
              <p:nvSpPr>
                <p:cNvPr id="239" name="Rounded Rectangle 238">
                  <a:extLst>
                    <a:ext uri="{FF2B5EF4-FFF2-40B4-BE49-F238E27FC236}">
                      <a16:creationId xmlns:a16="http://schemas.microsoft.com/office/drawing/2014/main" id="{81EA2CA7-F559-C416-DA20-81990B342214}"/>
                    </a:ext>
                  </a:extLst>
                </p:cNvPr>
                <p:cNvSpPr/>
                <p:nvPr/>
              </p:nvSpPr>
              <p:spPr>
                <a:xfrm>
                  <a:off x="6960177" y="3892932"/>
                  <a:ext cx="1166623" cy="1036582"/>
                </a:xfrm>
                <a:prstGeom prst="roundRect">
                  <a:avLst/>
                </a:prstGeom>
                <a:noFill/>
                <a:ln w="6350">
                  <a:solidFill>
                    <a:srgbClr val="84CBDD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95" name="Group 194">
                <a:extLst>
                  <a:ext uri="{FF2B5EF4-FFF2-40B4-BE49-F238E27FC236}">
                    <a16:creationId xmlns:a16="http://schemas.microsoft.com/office/drawing/2014/main" id="{9AF2827D-D277-CDD6-19FD-F31C6B838796}"/>
                  </a:ext>
                </a:extLst>
              </p:cNvPr>
              <p:cNvGrpSpPr/>
              <p:nvPr/>
            </p:nvGrpSpPr>
            <p:grpSpPr>
              <a:xfrm>
                <a:off x="5756681" y="5433451"/>
                <a:ext cx="1025188" cy="1254826"/>
                <a:chOff x="8153060" y="3544035"/>
                <a:chExt cx="1161570" cy="1379274"/>
              </a:xfrm>
            </p:grpSpPr>
            <p:grpSp>
              <p:nvGrpSpPr>
                <p:cNvPr id="224" name="Group 223">
                  <a:extLst>
                    <a:ext uri="{FF2B5EF4-FFF2-40B4-BE49-F238E27FC236}">
                      <a16:creationId xmlns:a16="http://schemas.microsoft.com/office/drawing/2014/main" id="{C160FDFE-B74E-F133-E1D5-0B5CD54A50E0}"/>
                    </a:ext>
                  </a:extLst>
                </p:cNvPr>
                <p:cNvGrpSpPr/>
                <p:nvPr/>
              </p:nvGrpSpPr>
              <p:grpSpPr>
                <a:xfrm>
                  <a:off x="8220819" y="3544035"/>
                  <a:ext cx="1023110" cy="1379274"/>
                  <a:chOff x="3163177" y="709229"/>
                  <a:chExt cx="2741631" cy="4028352"/>
                </a:xfrm>
              </p:grpSpPr>
              <p:sp>
                <p:nvSpPr>
                  <p:cNvPr id="226" name="TextBox 225">
                    <a:extLst>
                      <a:ext uri="{FF2B5EF4-FFF2-40B4-BE49-F238E27FC236}">
                        <a16:creationId xmlns:a16="http://schemas.microsoft.com/office/drawing/2014/main" id="{8FC0CD0B-892A-3D23-F4C6-8155C429BC64}"/>
                      </a:ext>
                    </a:extLst>
                  </p:cNvPr>
                  <p:cNvSpPr txBox="1"/>
                  <p:nvPr/>
                </p:nvSpPr>
                <p:spPr>
                  <a:xfrm>
                    <a:off x="3408030" y="709229"/>
                    <a:ext cx="2496778" cy="123506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400" dirty="0">
                        <a:latin typeface="Baskerville" panose="02020502070401020303" pitchFamily="18" charset="0"/>
                        <a:ea typeface="Baskerville" panose="02020502070401020303" pitchFamily="18" charset="0"/>
                      </a:rPr>
                      <a:t>09DIV</a:t>
                    </a:r>
                  </a:p>
                </p:txBody>
              </p:sp>
              <p:grpSp>
                <p:nvGrpSpPr>
                  <p:cNvPr id="227" name="Group 226">
                    <a:extLst>
                      <a:ext uri="{FF2B5EF4-FFF2-40B4-BE49-F238E27FC236}">
                        <a16:creationId xmlns:a16="http://schemas.microsoft.com/office/drawing/2014/main" id="{E9BD1923-43A7-9257-1C5E-0951DBC5B458}"/>
                      </a:ext>
                    </a:extLst>
                  </p:cNvPr>
                  <p:cNvGrpSpPr/>
                  <p:nvPr/>
                </p:nvGrpSpPr>
                <p:grpSpPr>
                  <a:xfrm>
                    <a:off x="3163177" y="1839449"/>
                    <a:ext cx="2576219" cy="2898132"/>
                    <a:chOff x="3163177" y="1839449"/>
                    <a:chExt cx="2576219" cy="2898132"/>
                  </a:xfrm>
                </p:grpSpPr>
                <p:pic>
                  <p:nvPicPr>
                    <p:cNvPr id="228" name="Picture 227" descr="A black and white image of a black surface&#10;&#10;Description automatically generated">
                      <a:extLst>
                        <a:ext uri="{FF2B5EF4-FFF2-40B4-BE49-F238E27FC236}">
                          <a16:creationId xmlns:a16="http://schemas.microsoft.com/office/drawing/2014/main" id="{E13CF2FB-7162-024D-FE13-A0554E446EC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18" cstate="email">
                      <a:extLst>
                        <a:ext uri="{BEBA8EAE-BF5A-486C-A8C5-ECC9F3942E4B}">
                          <a14:imgProps xmlns:a14="http://schemas.microsoft.com/office/drawing/2010/main">
                            <a14:imgLayer r:embed="rId19">
                              <a14:imgEffect>
                                <a14:sharpenSoften amount="50000"/>
                              </a14:imgEffect>
                              <a14:imgEffect>
                                <a14:brightnessContrast bright="40000" contrast="-2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 rot="16200000">
                      <a:off x="3163177" y="1839449"/>
                      <a:ext cx="1970733" cy="1970733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29" name="Picture 228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D49C3207-1CFB-BAAC-C55C-66E99EDE4134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0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266168" y="1965606"/>
                      <a:ext cx="1970734" cy="197073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30" name="Picture 229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8F46C77D-CA84-3AFB-34CC-A49BDE7749A5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1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376325" y="2080560"/>
                      <a:ext cx="1970733" cy="1970733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231" name="Group 230">
                      <a:extLst>
                        <a:ext uri="{FF2B5EF4-FFF2-40B4-BE49-F238E27FC236}">
                          <a16:creationId xmlns:a16="http://schemas.microsoft.com/office/drawing/2014/main" id="{370BFE1F-13B9-1990-BB36-FC4DB68013A0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3237174" y="3470537"/>
                      <a:ext cx="891027" cy="1267044"/>
                      <a:chOff x="4521390" y="4256741"/>
                      <a:chExt cx="682284" cy="938446"/>
                    </a:xfrm>
                  </p:grpSpPr>
                  <p:sp>
                    <p:nvSpPr>
                      <p:cNvPr id="234" name="TextBox 233">
                        <a:extLst>
                          <a:ext uri="{FF2B5EF4-FFF2-40B4-BE49-F238E27FC236}">
                            <a16:creationId xmlns:a16="http://schemas.microsoft.com/office/drawing/2014/main" id="{65FE5082-65E0-27C5-F5DE-099380A6CBF5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625952" y="4473751"/>
                        <a:ext cx="558419" cy="72143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200" dirty="0"/>
                          <a:t>.</a:t>
                        </a:r>
                      </a:p>
                    </p:txBody>
                  </p:sp>
                  <p:sp>
                    <p:nvSpPr>
                      <p:cNvPr id="235" name="TextBox 234">
                        <a:extLst>
                          <a:ext uri="{FF2B5EF4-FFF2-40B4-BE49-F238E27FC236}">
                            <a16:creationId xmlns:a16="http://schemas.microsoft.com/office/drawing/2014/main" id="{81E27E99-F632-8F98-1146-98A6C4645266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521390" y="4352278"/>
                        <a:ext cx="558421" cy="72143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200" dirty="0"/>
                          <a:t>.</a:t>
                        </a:r>
                      </a:p>
                    </p:txBody>
                  </p:sp>
                  <p:sp>
                    <p:nvSpPr>
                      <p:cNvPr id="236" name="TextBox 235">
                        <a:extLst>
                          <a:ext uri="{FF2B5EF4-FFF2-40B4-BE49-F238E27FC236}">
                            <a16:creationId xmlns:a16="http://schemas.microsoft.com/office/drawing/2014/main" id="{08361D25-EDE6-AC60-44F2-9387E30EE2DD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720417" y="4410032"/>
                        <a:ext cx="156956" cy="72143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square" rtlCol="0">
                        <a:spAutoFit/>
                      </a:bodyPr>
                      <a:lstStyle/>
                      <a:p>
                        <a:r>
                          <a:rPr lang="en-US" sz="1200" dirty="0"/>
                          <a:t>.</a:t>
                        </a:r>
                      </a:p>
                    </p:txBody>
                  </p:sp>
                  <p:sp>
                    <p:nvSpPr>
                      <p:cNvPr id="237" name="TextBox 236">
                        <a:extLst>
                          <a:ext uri="{FF2B5EF4-FFF2-40B4-BE49-F238E27FC236}">
                            <a16:creationId xmlns:a16="http://schemas.microsoft.com/office/drawing/2014/main" id="{57F824AA-A95E-9C13-B1AD-FC9D7732E2E4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645255" y="4256741"/>
                        <a:ext cx="558419" cy="721436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1200" dirty="0"/>
                          <a:t>.</a:t>
                        </a:r>
                      </a:p>
                    </p:txBody>
                  </p:sp>
                </p:grpSp>
                <p:pic>
                  <p:nvPicPr>
                    <p:cNvPr id="232" name="Picture 231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BD8CBEFA-ECE0-8254-E697-59031EB4B39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2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481421" y="2168815"/>
                      <a:ext cx="1964746" cy="196474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33" name="Picture 232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1F70DDAF-F0C2-589E-2B4A-233B3AD1990F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23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3774650" y="2523101"/>
                      <a:ext cx="1964746" cy="1964746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225" name="Rounded Rectangle 224">
                  <a:extLst>
                    <a:ext uri="{FF2B5EF4-FFF2-40B4-BE49-F238E27FC236}">
                      <a16:creationId xmlns:a16="http://schemas.microsoft.com/office/drawing/2014/main" id="{C70B34DE-295D-0AFD-A707-7FD00993F40B}"/>
                    </a:ext>
                  </a:extLst>
                </p:cNvPr>
                <p:cNvSpPr/>
                <p:nvPr/>
              </p:nvSpPr>
              <p:spPr>
                <a:xfrm>
                  <a:off x="8153060" y="3845325"/>
                  <a:ext cx="1161570" cy="1060147"/>
                </a:xfrm>
                <a:prstGeom prst="roundRect">
                  <a:avLst/>
                </a:prstGeom>
                <a:noFill/>
                <a:ln w="6350">
                  <a:solidFill>
                    <a:srgbClr val="84C49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6" name="Group 195">
                <a:extLst>
                  <a:ext uri="{FF2B5EF4-FFF2-40B4-BE49-F238E27FC236}">
                    <a16:creationId xmlns:a16="http://schemas.microsoft.com/office/drawing/2014/main" id="{97C106A7-C38C-0609-C607-F8689BABCAE4}"/>
                  </a:ext>
                </a:extLst>
              </p:cNvPr>
              <p:cNvGrpSpPr/>
              <p:nvPr/>
            </p:nvGrpSpPr>
            <p:grpSpPr>
              <a:xfrm>
                <a:off x="7952134" y="5473871"/>
                <a:ext cx="1019274" cy="1263003"/>
                <a:chOff x="9283883" y="3894283"/>
                <a:chExt cx="918659" cy="1125250"/>
              </a:xfrm>
            </p:grpSpPr>
            <p:grpSp>
              <p:nvGrpSpPr>
                <p:cNvPr id="212" name="Group 211">
                  <a:extLst>
                    <a:ext uri="{FF2B5EF4-FFF2-40B4-BE49-F238E27FC236}">
                      <a16:creationId xmlns:a16="http://schemas.microsoft.com/office/drawing/2014/main" id="{B01B6778-21B3-B3ED-9163-1B3F2BB10076}"/>
                    </a:ext>
                  </a:extLst>
                </p:cNvPr>
                <p:cNvGrpSpPr/>
                <p:nvPr/>
              </p:nvGrpSpPr>
              <p:grpSpPr>
                <a:xfrm>
                  <a:off x="9319561" y="3894283"/>
                  <a:ext cx="811710" cy="1125250"/>
                  <a:chOff x="8840784" y="823233"/>
                  <a:chExt cx="2736113" cy="3796588"/>
                </a:xfrm>
              </p:grpSpPr>
              <p:pic>
                <p:nvPicPr>
                  <p:cNvPr id="214" name="Picture 213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A8F8C19-520A-E14F-97A9-840BA1DA0CB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4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25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840784" y="1808047"/>
                    <a:ext cx="1964747" cy="1964747"/>
                  </a:xfrm>
                  <a:prstGeom prst="rect">
                    <a:avLst/>
                  </a:prstGeom>
                </p:spPr>
              </p:pic>
              <p:sp>
                <p:nvSpPr>
                  <p:cNvPr id="215" name="TextBox 214">
                    <a:extLst>
                      <a:ext uri="{FF2B5EF4-FFF2-40B4-BE49-F238E27FC236}">
                        <a16:creationId xmlns:a16="http://schemas.microsoft.com/office/drawing/2014/main" id="{09797316-918B-7B69-7EE5-A408266A7855}"/>
                      </a:ext>
                    </a:extLst>
                  </p:cNvPr>
                  <p:cNvSpPr txBox="1"/>
                  <p:nvPr/>
                </p:nvSpPr>
                <p:spPr>
                  <a:xfrm>
                    <a:off x="9078573" y="823233"/>
                    <a:ext cx="2498324" cy="1156469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400" dirty="0">
                        <a:latin typeface="Baskerville" panose="02020502070401020303" pitchFamily="18" charset="0"/>
                        <a:ea typeface="Baskerville" panose="02020502070401020303" pitchFamily="18" charset="0"/>
                      </a:rPr>
                      <a:t>17DIV</a:t>
                    </a:r>
                  </a:p>
                </p:txBody>
              </p:sp>
              <p:grpSp>
                <p:nvGrpSpPr>
                  <p:cNvPr id="216" name="Group 215">
                    <a:extLst>
                      <a:ext uri="{FF2B5EF4-FFF2-40B4-BE49-F238E27FC236}">
                        <a16:creationId xmlns:a16="http://schemas.microsoft.com/office/drawing/2014/main" id="{7944CF9F-08D1-33E3-929B-C85B78AB0E8E}"/>
                      </a:ext>
                    </a:extLst>
                  </p:cNvPr>
                  <p:cNvGrpSpPr/>
                  <p:nvPr/>
                </p:nvGrpSpPr>
                <p:grpSpPr>
                  <a:xfrm>
                    <a:off x="8940776" y="3708959"/>
                    <a:ext cx="868699" cy="910862"/>
                    <a:chOff x="4479858" y="4488677"/>
                    <a:chExt cx="665187" cy="674636"/>
                  </a:xfrm>
                </p:grpSpPr>
                <p:sp>
                  <p:nvSpPr>
                    <p:cNvPr id="221" name="TextBox 220">
                      <a:extLst>
                        <a:ext uri="{FF2B5EF4-FFF2-40B4-BE49-F238E27FC236}">
                          <a16:creationId xmlns:a16="http://schemas.microsoft.com/office/drawing/2014/main" id="{45F34D9A-8617-CBA6-633A-DA6CAAF4420A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479858" y="4488677"/>
                      <a:ext cx="542845" cy="538388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222" name="TextBox 221">
                      <a:extLst>
                        <a:ext uri="{FF2B5EF4-FFF2-40B4-BE49-F238E27FC236}">
                          <a16:creationId xmlns:a16="http://schemas.microsoft.com/office/drawing/2014/main" id="{5F520A76-08D1-61D7-AC80-4AC0E018A4C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47545" y="4535243"/>
                      <a:ext cx="542845" cy="5383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223" name="TextBox 222">
                      <a:extLst>
                        <a:ext uri="{FF2B5EF4-FFF2-40B4-BE49-F238E27FC236}">
                          <a16:creationId xmlns:a16="http://schemas.microsoft.com/office/drawing/2014/main" id="{CDC21F8A-AC26-7AFF-DD6F-C5A5C3D332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02200" y="4624926"/>
                      <a:ext cx="542845" cy="538387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217" name="Picture 216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4E7801B0-C17B-5A90-4AF3-8B43BB0DD74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6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8970272" y="1917397"/>
                    <a:ext cx="1952474" cy="1952474"/>
                  </a:xfrm>
                  <a:prstGeom prst="rect">
                    <a:avLst/>
                  </a:prstGeom>
                </p:spPr>
              </p:pic>
              <p:pic>
                <p:nvPicPr>
                  <p:cNvPr id="218" name="Picture 217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990B994B-2B87-125D-AF7F-51B8655B76A7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7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058669" y="2016402"/>
                    <a:ext cx="1959758" cy="1959758"/>
                  </a:xfrm>
                  <a:prstGeom prst="rect">
                    <a:avLst/>
                  </a:prstGeom>
                </p:spPr>
              </p:pic>
              <p:pic>
                <p:nvPicPr>
                  <p:cNvPr id="219" name="Picture 218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DA2A08AD-25C1-4C95-74DB-DA57AB85BEE8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8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176561" y="2117114"/>
                    <a:ext cx="1959758" cy="1959758"/>
                  </a:xfrm>
                  <a:prstGeom prst="rect">
                    <a:avLst/>
                  </a:prstGeom>
                </p:spPr>
              </p:pic>
              <p:pic>
                <p:nvPicPr>
                  <p:cNvPr id="220" name="Picture 219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47452060-5991-87B6-C5D6-C73634DBFE4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9495883" y="2466581"/>
                    <a:ext cx="1961877" cy="1961877"/>
                  </a:xfrm>
                  <a:prstGeom prst="rect">
                    <a:avLst/>
                  </a:prstGeom>
                </p:spPr>
              </p:pic>
            </p:grpSp>
            <p:sp>
              <p:nvSpPr>
                <p:cNvPr id="213" name="Rounded Rectangle 212">
                  <a:extLst>
                    <a:ext uri="{FF2B5EF4-FFF2-40B4-BE49-F238E27FC236}">
                      <a16:creationId xmlns:a16="http://schemas.microsoft.com/office/drawing/2014/main" id="{D6D62E67-2B01-D2D6-2BA2-F61440BC4C8E}"/>
                    </a:ext>
                  </a:extLst>
                </p:cNvPr>
                <p:cNvSpPr/>
                <p:nvPr/>
              </p:nvSpPr>
              <p:spPr>
                <a:xfrm>
                  <a:off x="9283883" y="4129774"/>
                  <a:ext cx="918659" cy="885206"/>
                </a:xfrm>
                <a:prstGeom prst="roundRect">
                  <a:avLst/>
                </a:prstGeom>
                <a:noFill/>
                <a:ln w="6350">
                  <a:solidFill>
                    <a:srgbClr val="EE825B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97" name="Group 196">
                <a:extLst>
                  <a:ext uri="{FF2B5EF4-FFF2-40B4-BE49-F238E27FC236}">
                    <a16:creationId xmlns:a16="http://schemas.microsoft.com/office/drawing/2014/main" id="{14E128F9-E7ED-A8E1-C419-FC24905A2B46}"/>
                  </a:ext>
                </a:extLst>
              </p:cNvPr>
              <p:cNvGrpSpPr/>
              <p:nvPr/>
            </p:nvGrpSpPr>
            <p:grpSpPr>
              <a:xfrm>
                <a:off x="6865490" y="5459390"/>
                <a:ext cx="1015963" cy="1272374"/>
                <a:chOff x="8268316" y="3880122"/>
                <a:chExt cx="916229" cy="1126272"/>
              </a:xfrm>
            </p:grpSpPr>
            <p:grpSp>
              <p:nvGrpSpPr>
                <p:cNvPr id="198" name="Group 197">
                  <a:extLst>
                    <a:ext uri="{FF2B5EF4-FFF2-40B4-BE49-F238E27FC236}">
                      <a16:creationId xmlns:a16="http://schemas.microsoft.com/office/drawing/2014/main" id="{A0E0C872-AB43-F668-D435-2DB6A03CF79D}"/>
                    </a:ext>
                  </a:extLst>
                </p:cNvPr>
                <p:cNvGrpSpPr/>
                <p:nvPr/>
              </p:nvGrpSpPr>
              <p:grpSpPr>
                <a:xfrm>
                  <a:off x="8350842" y="3880122"/>
                  <a:ext cx="796734" cy="1071257"/>
                  <a:chOff x="6050815" y="912937"/>
                  <a:chExt cx="2646089" cy="3657692"/>
                </a:xfrm>
              </p:grpSpPr>
              <p:sp>
                <p:nvSpPr>
                  <p:cNvPr id="201" name="TextBox 200">
                    <a:extLst>
                      <a:ext uri="{FF2B5EF4-FFF2-40B4-BE49-F238E27FC236}">
                        <a16:creationId xmlns:a16="http://schemas.microsoft.com/office/drawing/2014/main" id="{7971AFAB-892E-A69E-B88E-3CE0DBE5DC6B}"/>
                      </a:ext>
                    </a:extLst>
                  </p:cNvPr>
                  <p:cNvSpPr txBox="1"/>
                  <p:nvPr/>
                </p:nvSpPr>
                <p:spPr>
                  <a:xfrm>
                    <a:off x="6233878" y="912937"/>
                    <a:ext cx="2463026" cy="1162751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400" dirty="0">
                        <a:latin typeface="Baskerville" panose="02020502070401020303" pitchFamily="18" charset="0"/>
                        <a:ea typeface="Baskerville" panose="02020502070401020303" pitchFamily="18" charset="0"/>
                      </a:rPr>
                      <a:t>12DIV</a:t>
                    </a:r>
                  </a:p>
                </p:txBody>
              </p:sp>
              <p:grpSp>
                <p:nvGrpSpPr>
                  <p:cNvPr id="202" name="Group 201">
                    <a:extLst>
                      <a:ext uri="{FF2B5EF4-FFF2-40B4-BE49-F238E27FC236}">
                        <a16:creationId xmlns:a16="http://schemas.microsoft.com/office/drawing/2014/main" id="{15D3FD5B-7E49-0B8D-7342-D187887AB631}"/>
                      </a:ext>
                    </a:extLst>
                  </p:cNvPr>
                  <p:cNvGrpSpPr/>
                  <p:nvPr/>
                </p:nvGrpSpPr>
                <p:grpSpPr>
                  <a:xfrm>
                    <a:off x="6050815" y="1862246"/>
                    <a:ext cx="2586164" cy="2708383"/>
                    <a:chOff x="6050815" y="1862246"/>
                    <a:chExt cx="2586164" cy="2708383"/>
                  </a:xfrm>
                </p:grpSpPr>
                <p:pic>
                  <p:nvPicPr>
                    <p:cNvPr id="203" name="Picture 202" descr="A close 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56A5BE0B-B9F8-F36B-B54B-9CFFAAE82AF3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0" cstate="email">
                      <a:extLst>
                        <a:ext uri="{BEBA8EAE-BF5A-486C-A8C5-ECC9F3942E4B}">
                          <a14:imgProps xmlns:a14="http://schemas.microsoft.com/office/drawing/2010/main">
                            <a14:imgLayer r:embed="rId31">
                              <a14:imgEffect>
                                <a14:brightnessContrast bright="40000"/>
                              </a14:imgEffect>
                            </a14:imgLayer>
                          </a14:imgProps>
                        </a:ex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050815" y="1862246"/>
                      <a:ext cx="1964744" cy="1964744"/>
                    </a:xfrm>
                    <a:prstGeom prst="rect">
                      <a:avLst/>
                    </a:prstGeom>
                  </p:spPr>
                </p:pic>
                <p:grpSp>
                  <p:nvGrpSpPr>
                    <p:cNvPr id="204" name="Group 203">
                      <a:extLst>
                        <a:ext uri="{FF2B5EF4-FFF2-40B4-BE49-F238E27FC236}">
                          <a16:creationId xmlns:a16="http://schemas.microsoft.com/office/drawing/2014/main" id="{FA80650B-8863-5A21-5DAD-01F8FC82C8F3}"/>
                        </a:ext>
                      </a:extLst>
                    </p:cNvPr>
                    <p:cNvGrpSpPr/>
                    <p:nvPr/>
                  </p:nvGrpSpPr>
                  <p:grpSpPr>
                    <a:xfrm>
                      <a:off x="6127218" y="3377017"/>
                      <a:ext cx="757238" cy="1193612"/>
                      <a:chOff x="4533758" y="4187609"/>
                      <a:chExt cx="579839" cy="884056"/>
                    </a:xfrm>
                  </p:grpSpPr>
                  <p:sp>
                    <p:nvSpPr>
                      <p:cNvPr id="209" name="TextBox 208">
                        <a:extLst>
                          <a:ext uri="{FF2B5EF4-FFF2-40B4-BE49-F238E27FC236}">
                            <a16:creationId xmlns:a16="http://schemas.microsoft.com/office/drawing/2014/main" id="{215AC15A-AB06-13A6-484A-E240FE462E07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533758" y="4466538"/>
                        <a:ext cx="534852" cy="54483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800" dirty="0"/>
                          <a:t>.</a:t>
                        </a:r>
                      </a:p>
                    </p:txBody>
                  </p:sp>
                  <p:sp>
                    <p:nvSpPr>
                      <p:cNvPr id="210" name="TextBox 209">
                        <a:extLst>
                          <a:ext uri="{FF2B5EF4-FFF2-40B4-BE49-F238E27FC236}">
                            <a16:creationId xmlns:a16="http://schemas.microsoft.com/office/drawing/2014/main" id="{B3F1BE3F-25E9-8F6B-739F-DC7562A2646C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578745" y="4187609"/>
                        <a:ext cx="534852" cy="54483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800" dirty="0"/>
                          <a:t>.</a:t>
                        </a:r>
                      </a:p>
                    </p:txBody>
                  </p:sp>
                  <p:sp>
                    <p:nvSpPr>
                      <p:cNvPr id="211" name="TextBox 210">
                        <a:extLst>
                          <a:ext uri="{FF2B5EF4-FFF2-40B4-BE49-F238E27FC236}">
                            <a16:creationId xmlns:a16="http://schemas.microsoft.com/office/drawing/2014/main" id="{0B429A10-27A4-4088-C321-16D569D0AA92}"/>
                          </a:ext>
                        </a:extLst>
                      </p:cNvPr>
                      <p:cNvSpPr txBox="1"/>
                      <p:nvPr/>
                    </p:nvSpPr>
                    <p:spPr>
                      <a:xfrm>
                        <a:off x="4561452" y="4526830"/>
                        <a:ext cx="534852" cy="544835"/>
                      </a:xfrm>
                      <a:prstGeom prst="rect">
                        <a:avLst/>
                      </a:prstGeom>
                      <a:noFill/>
                    </p:spPr>
                    <p:txBody>
                      <a:bodyPr wrap="none" rtlCol="0">
                        <a:spAutoFit/>
                      </a:bodyPr>
                      <a:lstStyle/>
                      <a:p>
                        <a:r>
                          <a:rPr lang="en-US" sz="800" dirty="0"/>
                          <a:t>.</a:t>
                        </a:r>
                      </a:p>
                    </p:txBody>
                  </p:sp>
                </p:grpSp>
                <p:pic>
                  <p:nvPicPr>
                    <p:cNvPr id="205" name="Picture 204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6A6E11BB-B681-F91B-1037-2E67F03701DE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2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168974" y="1971596"/>
                      <a:ext cx="1964744" cy="1964744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6" name="Picture 205" descr="A close-up of a cell&#10;&#10;Description automatically generated">
                      <a:extLst>
                        <a:ext uri="{FF2B5EF4-FFF2-40B4-BE49-F238E27FC236}">
                          <a16:creationId xmlns:a16="http://schemas.microsoft.com/office/drawing/2014/main" id="{74265C9B-9B5C-634C-EEF3-61467500BC61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3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278993" y="2071451"/>
                      <a:ext cx="1964742" cy="1964742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7" name="Picture 206" descr="A close-up of a cell&#10;&#10;Description automatically generated">
                      <a:extLst>
                        <a:ext uri="{FF2B5EF4-FFF2-40B4-BE49-F238E27FC236}">
                          <a16:creationId xmlns:a16="http://schemas.microsoft.com/office/drawing/2014/main" id="{B0C389A1-32D4-89C6-337A-DC57ADA95E27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4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364131" y="2168825"/>
                      <a:ext cx="1964737" cy="1964735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08" name="Picture 207" descr="A close-up of a black and white image&#10;&#10;Description automatically generated">
                      <a:extLst>
                        <a:ext uri="{FF2B5EF4-FFF2-40B4-BE49-F238E27FC236}">
                          <a16:creationId xmlns:a16="http://schemas.microsoft.com/office/drawing/2014/main" id="{E7746A77-B101-6C16-4F4D-E395A200B0FA}"/>
                        </a:ext>
                      </a:extLst>
                    </p:cNvPr>
                    <p:cNvPicPr>
                      <a:picLocks noChangeAspect="1"/>
                    </p:cNvPicPr>
                    <p:nvPr/>
                  </p:nvPicPr>
                  <p:blipFill>
                    <a:blip r:embed="rId35" cstate="email">
                      <a:extLst>
                        <a:ext uri="{28A0092B-C50C-407E-A947-70E740481C1C}">
                          <a14:useLocalDpi xmlns:a14="http://schemas.microsoft.com/office/drawing/2010/main"/>
                        </a:ext>
                      </a:extLst>
                    </a:blip>
                    <a:stretch>
                      <a:fillRect/>
                    </a:stretch>
                  </p:blipFill>
                  <p:spPr>
                    <a:xfrm>
                      <a:off x="6672232" y="2523102"/>
                      <a:ext cx="1964747" cy="1964746"/>
                    </a:xfrm>
                    <a:prstGeom prst="rect">
                      <a:avLst/>
                    </a:prstGeom>
                  </p:spPr>
                </p:pic>
              </p:grpSp>
            </p:grpSp>
            <p:sp>
              <p:nvSpPr>
                <p:cNvPr id="199" name="Rounded Rectangle 198">
                  <a:extLst>
                    <a:ext uri="{FF2B5EF4-FFF2-40B4-BE49-F238E27FC236}">
                      <a16:creationId xmlns:a16="http://schemas.microsoft.com/office/drawing/2014/main" id="{8FC0CA1D-83F0-2EC8-4C5C-089617B32EE5}"/>
                    </a:ext>
                  </a:extLst>
                </p:cNvPr>
                <p:cNvSpPr/>
                <p:nvPr/>
              </p:nvSpPr>
              <p:spPr>
                <a:xfrm>
                  <a:off x="8268316" y="4102702"/>
                  <a:ext cx="916229" cy="877681"/>
                </a:xfrm>
                <a:prstGeom prst="roundRect">
                  <a:avLst/>
                </a:prstGeom>
                <a:noFill/>
                <a:ln w="6350">
                  <a:solidFill>
                    <a:srgbClr val="F5DD9C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00" name="TextBox 199">
                  <a:extLst>
                    <a:ext uri="{FF2B5EF4-FFF2-40B4-BE49-F238E27FC236}">
                      <a16:creationId xmlns:a16="http://schemas.microsoft.com/office/drawing/2014/main" id="{6121454B-B199-0FE3-D90E-C4D81479C675}"/>
                    </a:ext>
                  </a:extLst>
                </p:cNvPr>
                <p:cNvSpPr txBox="1"/>
                <p:nvPr/>
              </p:nvSpPr>
              <p:spPr>
                <a:xfrm>
                  <a:off x="8405964" y="4790950"/>
                  <a:ext cx="144222" cy="215444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r>
                    <a:rPr lang="en-US" sz="800" dirty="0"/>
                    <a:t>.</a:t>
                  </a:r>
                </a:p>
              </p:txBody>
            </p:sp>
          </p:grpSp>
        </p:grpSp>
        <p:cxnSp>
          <p:nvCxnSpPr>
            <p:cNvPr id="186" name="Straight Connector 185">
              <a:extLst>
                <a:ext uri="{FF2B5EF4-FFF2-40B4-BE49-F238E27FC236}">
                  <a16:creationId xmlns:a16="http://schemas.microsoft.com/office/drawing/2014/main" id="{58ED3355-E304-D246-1507-27267FD7CF52}"/>
                </a:ext>
              </a:extLst>
            </p:cNvPr>
            <p:cNvCxnSpPr>
              <a:cxnSpLocks/>
            </p:cNvCxnSpPr>
            <p:nvPr/>
          </p:nvCxnSpPr>
          <p:spPr>
            <a:xfrm>
              <a:off x="112578" y="5073589"/>
              <a:ext cx="4336394" cy="0"/>
            </a:xfrm>
            <a:prstGeom prst="line">
              <a:avLst/>
            </a:prstGeom>
            <a:ln w="15875">
              <a:solidFill>
                <a:srgbClr val="F1DEA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7" name="TextBox 186">
              <a:extLst>
                <a:ext uri="{FF2B5EF4-FFF2-40B4-BE49-F238E27FC236}">
                  <a16:creationId xmlns:a16="http://schemas.microsoft.com/office/drawing/2014/main" id="{9076FE60-7423-3B18-7FD9-56A43D74188F}"/>
                </a:ext>
              </a:extLst>
            </p:cNvPr>
            <p:cNvSpPr txBox="1"/>
            <p:nvPr/>
          </p:nvSpPr>
          <p:spPr>
            <a:xfrm>
              <a:off x="8801165" y="3089181"/>
              <a:ext cx="2217598" cy="3847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Probability map images</a:t>
              </a:r>
            </a:p>
          </p:txBody>
        </p:sp>
        <p:sp>
          <p:nvSpPr>
            <p:cNvPr id="188" name="TextBox 187">
              <a:extLst>
                <a:ext uri="{FF2B5EF4-FFF2-40B4-BE49-F238E27FC236}">
                  <a16:creationId xmlns:a16="http://schemas.microsoft.com/office/drawing/2014/main" id="{03944A16-9774-5208-57EE-29BA24613094}"/>
                </a:ext>
              </a:extLst>
            </p:cNvPr>
            <p:cNvSpPr txBox="1"/>
            <p:nvPr/>
          </p:nvSpPr>
          <p:spPr>
            <a:xfrm>
              <a:off x="5869740" y="3438634"/>
              <a:ext cx="2160848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sz="6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Topological measures</a:t>
              </a:r>
            </a:p>
          </p:txBody>
        </p:sp>
        <p:sp>
          <p:nvSpPr>
            <p:cNvPr id="189" name="TextBox 188">
              <a:extLst>
                <a:ext uri="{FF2B5EF4-FFF2-40B4-BE49-F238E27FC236}">
                  <a16:creationId xmlns:a16="http://schemas.microsoft.com/office/drawing/2014/main" id="{3ED2C84F-AB0F-0EC1-4C85-38EF51F27C81}"/>
                </a:ext>
              </a:extLst>
            </p:cNvPr>
            <p:cNvSpPr txBox="1"/>
            <p:nvPr/>
          </p:nvSpPr>
          <p:spPr>
            <a:xfrm>
              <a:off x="101152" y="4725132"/>
              <a:ext cx="4435030" cy="42319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CA" sz="5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Two topological measures predict neurodevelopment stages</a:t>
              </a:r>
              <a:endParaRPr lang="en-US" sz="5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sp>
          <p:nvSpPr>
            <p:cNvPr id="190" name="TextBox 189">
              <a:extLst>
                <a:ext uri="{FF2B5EF4-FFF2-40B4-BE49-F238E27FC236}">
                  <a16:creationId xmlns:a16="http://schemas.microsoft.com/office/drawing/2014/main" id="{BF8161D1-445B-92C9-81FA-3C980E813A69}"/>
                </a:ext>
              </a:extLst>
            </p:cNvPr>
            <p:cNvSpPr txBox="1"/>
            <p:nvPr/>
          </p:nvSpPr>
          <p:spPr>
            <a:xfrm>
              <a:off x="-7208" y="396508"/>
              <a:ext cx="445715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6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Sample preparation, imaging setup and training set</a:t>
              </a:r>
            </a:p>
          </p:txBody>
        </p:sp>
      </p:grpSp>
      <p:grpSp>
        <p:nvGrpSpPr>
          <p:cNvPr id="259" name="Group 258">
            <a:extLst>
              <a:ext uri="{FF2B5EF4-FFF2-40B4-BE49-F238E27FC236}">
                <a16:creationId xmlns:a16="http://schemas.microsoft.com/office/drawing/2014/main" id="{2127F787-A0DF-0546-90AA-12DC20BBE92E}"/>
              </a:ext>
            </a:extLst>
          </p:cNvPr>
          <p:cNvGrpSpPr/>
          <p:nvPr/>
        </p:nvGrpSpPr>
        <p:grpSpPr>
          <a:xfrm>
            <a:off x="7862995" y="3157176"/>
            <a:ext cx="4200954" cy="3593600"/>
            <a:chOff x="7196522" y="3123385"/>
            <a:chExt cx="4440031" cy="3628931"/>
          </a:xfrm>
        </p:grpSpPr>
        <p:sp>
          <p:nvSpPr>
            <p:cNvPr id="2" name="Rectangle 1">
              <a:extLst>
                <a:ext uri="{FF2B5EF4-FFF2-40B4-BE49-F238E27FC236}">
                  <a16:creationId xmlns:a16="http://schemas.microsoft.com/office/drawing/2014/main" id="{D84CE340-30CB-8BBC-42A3-537AD27903AD}"/>
                </a:ext>
              </a:extLst>
            </p:cNvPr>
            <p:cNvSpPr/>
            <p:nvPr/>
          </p:nvSpPr>
          <p:spPr>
            <a:xfrm>
              <a:off x="7853585" y="3123385"/>
              <a:ext cx="3339635" cy="3628931"/>
            </a:xfrm>
            <a:prstGeom prst="rect">
              <a:avLst/>
            </a:prstGeom>
            <a:solidFill>
              <a:srgbClr val="94C9DA">
                <a:alpha val="1000"/>
              </a:srgbClr>
            </a:solidFill>
            <a:ln w="19050">
              <a:solidFill>
                <a:srgbClr val="94C9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5" name="Picture 4" descr="A bowl of food with a white liquid in it&#10;&#10;Description automatically generated">
              <a:extLst>
                <a:ext uri="{FF2B5EF4-FFF2-40B4-BE49-F238E27FC236}">
                  <a16:creationId xmlns:a16="http://schemas.microsoft.com/office/drawing/2014/main" id="{33337277-1E02-7869-E6D0-0966EF660AC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421259" y="4053514"/>
              <a:ext cx="570953" cy="429215"/>
            </a:xfrm>
            <a:prstGeom prst="rect">
              <a:avLst/>
            </a:prstGeom>
          </p:spPr>
        </p:pic>
        <p:pic>
          <p:nvPicPr>
            <p:cNvPr id="6" name="Picture 5" descr="A white round container with green leaves in it&#10;&#10;Description automatically generated">
              <a:extLst>
                <a:ext uri="{FF2B5EF4-FFF2-40B4-BE49-F238E27FC236}">
                  <a16:creationId xmlns:a16="http://schemas.microsoft.com/office/drawing/2014/main" id="{EF545077-FD78-498C-93E9-9388FD48E5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19724" y="4876565"/>
              <a:ext cx="577079" cy="342422"/>
            </a:xfrm>
            <a:prstGeom prst="rect">
              <a:avLst/>
            </a:prstGeom>
          </p:spPr>
        </p:pic>
        <p:pic>
          <p:nvPicPr>
            <p:cNvPr id="7" name="Picture 6" descr="A white round container with green leaves in it&#10;&#10;Description automatically generated">
              <a:extLst>
                <a:ext uri="{FF2B5EF4-FFF2-40B4-BE49-F238E27FC236}">
                  <a16:creationId xmlns:a16="http://schemas.microsoft.com/office/drawing/2014/main" id="{7EDFC084-15AA-9948-6C9D-37E76FEDE98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25335" y="4046373"/>
              <a:ext cx="579174" cy="402242"/>
            </a:xfrm>
            <a:prstGeom prst="rect">
              <a:avLst/>
            </a:prstGeom>
          </p:spPr>
        </p:pic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5C3F24D8-C3F9-CC1D-B93F-E66ABD3D4EC7}"/>
                </a:ext>
              </a:extLst>
            </p:cNvPr>
            <p:cNvSpPr txBox="1"/>
            <p:nvPr/>
          </p:nvSpPr>
          <p:spPr>
            <a:xfrm>
              <a:off x="8656722" y="3835034"/>
              <a:ext cx="1353296" cy="2000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7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Urine collection</a:t>
              </a:r>
              <a:endParaRPr lang="en-US" sz="8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091D3830-1962-5E5D-3276-E969EEB95D60}"/>
                </a:ext>
              </a:extLst>
            </p:cNvPr>
            <p:cNvGrpSpPr/>
            <p:nvPr/>
          </p:nvGrpSpPr>
          <p:grpSpPr>
            <a:xfrm>
              <a:off x="9416538" y="4482729"/>
              <a:ext cx="631968" cy="215444"/>
              <a:chOff x="6800978" y="3250114"/>
              <a:chExt cx="631968" cy="215444"/>
            </a:xfrm>
          </p:grpSpPr>
          <p:sp>
            <p:nvSpPr>
              <p:cNvPr id="10" name="Rounded Rectangle 9">
                <a:extLst>
                  <a:ext uri="{FF2B5EF4-FFF2-40B4-BE49-F238E27FC236}">
                    <a16:creationId xmlns:a16="http://schemas.microsoft.com/office/drawing/2014/main" id="{2E492D29-761D-2884-E734-CF99E4998192}"/>
                  </a:ext>
                </a:extLst>
              </p:cNvPr>
              <p:cNvSpPr/>
              <p:nvPr/>
            </p:nvSpPr>
            <p:spPr>
              <a:xfrm>
                <a:off x="6800978" y="3275792"/>
                <a:ext cx="631968" cy="154183"/>
              </a:xfrm>
              <a:prstGeom prst="roundRect">
                <a:avLst/>
              </a:prstGeom>
              <a:solidFill>
                <a:schemeClr val="bg2">
                  <a:lumMod val="50000"/>
                  <a:alpha val="9722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8106B411-1FF4-AF0A-1BD3-788B44FA99B7}"/>
                  </a:ext>
                </a:extLst>
              </p:cNvPr>
              <p:cNvSpPr txBox="1"/>
              <p:nvPr/>
            </p:nvSpPr>
            <p:spPr>
              <a:xfrm>
                <a:off x="6800978" y="3250114"/>
                <a:ext cx="540728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800" dirty="0" err="1">
                    <a:latin typeface="Baskerville" panose="02020502070401020303" pitchFamily="18" charset="0"/>
                    <a:ea typeface="Baskerville" panose="02020502070401020303" pitchFamily="18" charset="0"/>
                  </a:rPr>
                  <a:t>hIPSCs</a:t>
                </a:r>
                <a:endParaRPr lang="en-US" sz="1050" dirty="0">
                  <a:latin typeface="Baskerville" panose="02020502070401020303" pitchFamily="18" charset="0"/>
                  <a:ea typeface="Baskerville" panose="02020502070401020303" pitchFamily="18" charset="0"/>
                </a:endParaRPr>
              </a:p>
            </p:txBody>
          </p:sp>
        </p:grpSp>
        <p:pic>
          <p:nvPicPr>
            <p:cNvPr id="12" name="Picture 11" descr="A white round container with green leaves in it&#10;&#10;Description automatically generated">
              <a:extLst>
                <a:ext uri="{FF2B5EF4-FFF2-40B4-BE49-F238E27FC236}">
                  <a16:creationId xmlns:a16="http://schemas.microsoft.com/office/drawing/2014/main" id="{A6AB4C03-E656-FD3C-4202-05429234ECB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9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53556" y="3346228"/>
              <a:ext cx="439330" cy="716915"/>
            </a:xfrm>
            <a:prstGeom prst="rect">
              <a:avLst/>
            </a:prstGeom>
          </p:spPr>
        </p:pic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81B1A13E-123A-2FBB-F6BC-093E7DBBA53F}"/>
                </a:ext>
              </a:extLst>
            </p:cNvPr>
            <p:cNvSpPr txBox="1"/>
            <p:nvPr/>
          </p:nvSpPr>
          <p:spPr>
            <a:xfrm>
              <a:off x="8261837" y="3727312"/>
              <a:ext cx="393056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CTL</a:t>
              </a:r>
              <a:endParaRPr lang="en-US" sz="2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pic>
          <p:nvPicPr>
            <p:cNvPr id="15" name="Picture 14" descr="A bowl of food with a white liquid in it&#10;&#10;Description automatically generated">
              <a:extLst>
                <a:ext uri="{FF2B5EF4-FFF2-40B4-BE49-F238E27FC236}">
                  <a16:creationId xmlns:a16="http://schemas.microsoft.com/office/drawing/2014/main" id="{B425E5E9-25CF-3244-82C2-0CB5AE8F35E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467888" y="3346797"/>
              <a:ext cx="439329" cy="716928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073BF61-5DC4-A2CB-8EB8-DFABE4E11156}"/>
                </a:ext>
              </a:extLst>
            </p:cNvPr>
            <p:cNvSpPr txBox="1"/>
            <p:nvPr/>
          </p:nvSpPr>
          <p:spPr>
            <a:xfrm>
              <a:off x="10166540" y="3768114"/>
              <a:ext cx="30649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SZ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6AC75594-B353-38F7-FC3C-23B53EBC75CC}"/>
                </a:ext>
              </a:extLst>
            </p:cNvPr>
            <p:cNvSpPr txBox="1"/>
            <p:nvPr/>
          </p:nvSpPr>
          <p:spPr>
            <a:xfrm>
              <a:off x="8815637" y="4273759"/>
              <a:ext cx="78899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Reprograming</a:t>
              </a:r>
              <a:endParaRPr lang="en-US" sz="9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8C96A946-3F22-1F3A-1311-42A2C51109D9}"/>
                </a:ext>
              </a:extLst>
            </p:cNvPr>
            <p:cNvSpPr txBox="1"/>
            <p:nvPr/>
          </p:nvSpPr>
          <p:spPr>
            <a:xfrm>
              <a:off x="8901265" y="4664225"/>
              <a:ext cx="816249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8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Differentiation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D5D0279-19FC-6B97-98B3-C1362B688A91}"/>
                </a:ext>
              </a:extLst>
            </p:cNvPr>
            <p:cNvSpPr txBox="1"/>
            <p:nvPr/>
          </p:nvSpPr>
          <p:spPr>
            <a:xfrm>
              <a:off x="7196522" y="3124308"/>
              <a:ext cx="4440031" cy="4351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Biomarkers research using human-induced </a:t>
              </a:r>
            </a:p>
            <a:p>
              <a:pPr algn="ctr"/>
              <a:r>
                <a:rPr lang="en-US" sz="11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pluripotent stem cells derived neurons</a:t>
              </a:r>
            </a:p>
          </p:txBody>
        </p: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F6357C34-AF8E-BA42-A0C6-5FD7A3849654}"/>
                </a:ext>
              </a:extLst>
            </p:cNvPr>
            <p:cNvCxnSpPr>
              <a:cxnSpLocks/>
            </p:cNvCxnSpPr>
            <p:nvPr/>
          </p:nvCxnSpPr>
          <p:spPr>
            <a:xfrm>
              <a:off x="9647045" y="4308617"/>
              <a:ext cx="0" cy="1457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5" name="Graphic 24">
              <a:extLst>
                <a:ext uri="{FF2B5EF4-FFF2-40B4-BE49-F238E27FC236}">
                  <a16:creationId xmlns:a16="http://schemas.microsoft.com/office/drawing/2014/main" id="{6E55B4A7-B6C9-9B1E-8315-D20638FBD1DA}"/>
                </a:ext>
              </a:extLst>
            </p:cNvPr>
            <p:cNvPicPr>
              <a:picLocks noChangeAspect="1"/>
            </p:cNvPicPr>
            <p:nvPr/>
          </p:nvPicPr>
          <p:blipFill>
            <a:blip r:embed="rId41">
              <a:extLst>
                <a:ext uri="{96DAC541-7B7A-43D3-8B79-37D633B846F1}">
                  <asvg:svgBlip xmlns:asvg="http://schemas.microsoft.com/office/drawing/2016/SVG/main" r:embed="rId42"/>
                </a:ext>
              </a:extLst>
            </a:blip>
            <a:stretch>
              <a:fillRect/>
            </a:stretch>
          </p:blipFill>
          <p:spPr>
            <a:xfrm>
              <a:off x="8103686" y="6090293"/>
              <a:ext cx="559261" cy="550759"/>
            </a:xfrm>
            <a:prstGeom prst="rect">
              <a:avLst/>
            </a:prstGeom>
          </p:spPr>
        </p:pic>
        <p:pic>
          <p:nvPicPr>
            <p:cNvPr id="26" name="Graphic 25">
              <a:extLst>
                <a:ext uri="{FF2B5EF4-FFF2-40B4-BE49-F238E27FC236}">
                  <a16:creationId xmlns:a16="http://schemas.microsoft.com/office/drawing/2014/main" id="{6A61D81D-D70E-8A3C-8709-FD4E5CBBBEE9}"/>
                </a:ext>
              </a:extLst>
            </p:cNvPr>
            <p:cNvPicPr>
              <a:picLocks noChangeAspect="1"/>
            </p:cNvPicPr>
            <p:nvPr/>
          </p:nvPicPr>
          <p:blipFill>
            <a:blip r:embed="rId43">
              <a:extLst>
                <a:ext uri="{96DAC541-7B7A-43D3-8B79-37D633B846F1}">
                  <asvg:svgBlip xmlns:asvg="http://schemas.microsoft.com/office/drawing/2016/SVG/main" r:embed="rId44"/>
                </a:ext>
              </a:extLst>
            </a:blip>
            <a:stretch>
              <a:fillRect/>
            </a:stretch>
          </p:blipFill>
          <p:spPr>
            <a:xfrm>
              <a:off x="10569919" y="6091216"/>
              <a:ext cx="559261" cy="548915"/>
            </a:xfrm>
            <a:prstGeom prst="rect">
              <a:avLst/>
            </a:prstGeom>
          </p:spPr>
        </p:pic>
        <p:cxnSp>
          <p:nvCxnSpPr>
            <p:cNvPr id="27" name="Connecteur droit avec flèche 31">
              <a:extLst>
                <a:ext uri="{FF2B5EF4-FFF2-40B4-BE49-F238E27FC236}">
                  <a16:creationId xmlns:a16="http://schemas.microsoft.com/office/drawing/2014/main" id="{A2990383-10AD-C367-483C-E05695F78C6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9436744" y="6680706"/>
              <a:ext cx="529764" cy="1"/>
            </a:xfrm>
            <a:prstGeom prst="straightConnector1">
              <a:avLst/>
            </a:prstGeom>
            <a:ln w="19050">
              <a:solidFill>
                <a:schemeClr val="tx1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68A04370-ECB0-A077-E1E7-08987EB8A416}"/>
                </a:ext>
              </a:extLst>
            </p:cNvPr>
            <p:cNvSpPr txBox="1"/>
            <p:nvPr/>
          </p:nvSpPr>
          <p:spPr>
            <a:xfrm>
              <a:off x="8609618" y="5793942"/>
              <a:ext cx="1119217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8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Network Neuroscience</a:t>
              </a:r>
              <a:endParaRPr lang="en-US" sz="800" dirty="0"/>
            </a:p>
          </p:txBody>
        </p:sp>
        <p:sp>
          <p:nvSpPr>
            <p:cNvPr id="31" name="Rounded Rectangle 30">
              <a:extLst>
                <a:ext uri="{FF2B5EF4-FFF2-40B4-BE49-F238E27FC236}">
                  <a16:creationId xmlns:a16="http://schemas.microsoft.com/office/drawing/2014/main" id="{F481D2F8-BEAC-C786-4552-7B864F3DAEF5}"/>
                </a:ext>
              </a:extLst>
            </p:cNvPr>
            <p:cNvSpPr/>
            <p:nvPr/>
          </p:nvSpPr>
          <p:spPr>
            <a:xfrm>
              <a:off x="9112823" y="5486263"/>
              <a:ext cx="2040118" cy="212861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Digital</a:t>
              </a:r>
              <a:r>
                <a:rPr kumimoji="0" lang="en-CA" sz="800" b="0" i="0" u="none" strike="noStrike" kern="1200" cap="none" spc="0" normalizeH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 </a:t>
              </a:r>
              <a:r>
                <a:rPr kumimoji="0" lang="en-CA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Holographic</a:t>
              </a:r>
              <a:r>
                <a:rPr lang="en-CA" sz="800" noProof="0" dirty="0">
                  <a:solidFill>
                    <a:schemeClr val="tx1"/>
                  </a:solidFill>
                  <a:latin typeface="Baskerville" panose="02020502070401020303" pitchFamily="18" charset="0"/>
                  <a:ea typeface="Baskerville" panose="02020502070401020303" pitchFamily="18" charset="0"/>
                </a:rPr>
                <a:t> </a:t>
              </a:r>
              <a:r>
                <a:rPr kumimoji="0" lang="en-CA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Microscopy</a:t>
              </a:r>
              <a:r>
                <a:rPr lang="en-CA" sz="800" dirty="0">
                  <a:solidFill>
                    <a:schemeClr val="tx1"/>
                  </a:solidFill>
                  <a:latin typeface="Baskerville" panose="02020502070401020303" pitchFamily="18" charset="0"/>
                  <a:ea typeface="Baskerville" panose="02020502070401020303" pitchFamily="18" charset="0"/>
                </a:rPr>
                <a:t> </a:t>
              </a:r>
              <a:r>
                <a:rPr kumimoji="0" lang="en-CA" sz="8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(DHM)</a:t>
              </a:r>
            </a:p>
          </p:txBody>
        </p:sp>
        <p:sp>
          <p:nvSpPr>
            <p:cNvPr id="34" name="Rounded Rectangle 33">
              <a:extLst>
                <a:ext uri="{FF2B5EF4-FFF2-40B4-BE49-F238E27FC236}">
                  <a16:creationId xmlns:a16="http://schemas.microsoft.com/office/drawing/2014/main" id="{D800C8DE-3A21-2D7E-3AA7-D837302076A6}"/>
                </a:ext>
              </a:extLst>
            </p:cNvPr>
            <p:cNvSpPr/>
            <p:nvPr/>
          </p:nvSpPr>
          <p:spPr>
            <a:xfrm>
              <a:off x="8946986" y="4911422"/>
              <a:ext cx="1379109" cy="233733"/>
            </a:xfrm>
            <a:prstGeom prst="roundRect">
              <a:avLst>
                <a:gd name="adj" fmla="val 9936"/>
              </a:avLst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tx1"/>
                </a:solidFill>
                <a:latin typeface="Baskerville" panose="02020502070401020303" pitchFamily="18" charset="0"/>
                <a:ea typeface="Baskerville" panose="02020502070401020303" pitchFamily="18" charset="0"/>
              </a:endParaRPr>
            </a:p>
            <a:p>
              <a:pPr algn="ctr"/>
              <a:r>
                <a:rPr lang="en-US" sz="800" dirty="0">
                  <a:solidFill>
                    <a:schemeClr val="tx1"/>
                  </a:solidFill>
                  <a:latin typeface="Baskerville" panose="02020502070401020303" pitchFamily="18" charset="0"/>
                  <a:ea typeface="Baskerville" panose="02020502070401020303" pitchFamily="18" charset="0"/>
                </a:rPr>
                <a:t>Neurons and astrocytes</a:t>
              </a:r>
            </a:p>
            <a:p>
              <a:pPr algn="ctr"/>
              <a:endParaRPr lang="en-US" sz="800" dirty="0">
                <a:solidFill>
                  <a:schemeClr val="tx1"/>
                </a:solidFill>
              </a:endParaRPr>
            </a:p>
          </p:txBody>
        </p:sp>
        <p:pic>
          <p:nvPicPr>
            <p:cNvPr id="35" name="Picture 34" descr="A white round container with green leaves in it&#10;&#10;Description automatically generated">
              <a:extLst>
                <a:ext uri="{FF2B5EF4-FFF2-40B4-BE49-F238E27FC236}">
                  <a16:creationId xmlns:a16="http://schemas.microsoft.com/office/drawing/2014/main" id="{33D680A1-DA0B-7C43-F8B9-B0503FC47C6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5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7934189" y="4473187"/>
              <a:ext cx="545428" cy="378806"/>
            </a:xfrm>
            <a:prstGeom prst="rect">
              <a:avLst/>
            </a:prstGeom>
          </p:spPr>
        </p:pic>
        <p:sp>
          <p:nvSpPr>
            <p:cNvPr id="38" name="Rounded Rectangle 37">
              <a:extLst>
                <a:ext uri="{FF2B5EF4-FFF2-40B4-BE49-F238E27FC236}">
                  <a16:creationId xmlns:a16="http://schemas.microsoft.com/office/drawing/2014/main" id="{6FB481C4-2F21-554A-450B-4735774BB244}"/>
                </a:ext>
              </a:extLst>
            </p:cNvPr>
            <p:cNvSpPr/>
            <p:nvPr/>
          </p:nvSpPr>
          <p:spPr>
            <a:xfrm>
              <a:off x="9035848" y="4090182"/>
              <a:ext cx="1170892" cy="169522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800" dirty="0">
                <a:solidFill>
                  <a:schemeClr val="tx1"/>
                </a:solidFill>
                <a:latin typeface="Baskerville" panose="02020502070401020303" pitchFamily="18" charset="0"/>
                <a:ea typeface="Baskerville" panose="02020502070401020303" pitchFamily="18" charset="0"/>
              </a:endParaRPr>
            </a:p>
            <a:p>
              <a:pPr algn="ctr"/>
              <a:r>
                <a:rPr lang="en-US" sz="800" dirty="0">
                  <a:solidFill>
                    <a:schemeClr val="tx1"/>
                  </a:solidFill>
                  <a:latin typeface="Baskerville" panose="02020502070401020303" pitchFamily="18" charset="0"/>
                  <a:ea typeface="Baskerville" panose="02020502070401020303" pitchFamily="18" charset="0"/>
                </a:rPr>
                <a:t>Isolated urothelial cells</a:t>
              </a:r>
            </a:p>
            <a:p>
              <a:pPr algn="ctr"/>
              <a:endParaRPr lang="en-US" sz="800" dirty="0">
                <a:solidFill>
                  <a:schemeClr val="tx1"/>
                </a:solidFill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sp>
          <p:nvSpPr>
            <p:cNvPr id="39" name="Rounded Rectangle 38">
              <a:extLst>
                <a:ext uri="{FF2B5EF4-FFF2-40B4-BE49-F238E27FC236}">
                  <a16:creationId xmlns:a16="http://schemas.microsoft.com/office/drawing/2014/main" id="{756DAABA-B707-E645-FAE5-69AD77758104}"/>
                </a:ext>
              </a:extLst>
            </p:cNvPr>
            <p:cNvSpPr/>
            <p:nvPr/>
          </p:nvSpPr>
          <p:spPr>
            <a:xfrm>
              <a:off x="8685453" y="6058337"/>
              <a:ext cx="1902176" cy="550759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100" dirty="0">
                  <a:solidFill>
                    <a:schemeClr val="tx1"/>
                  </a:solidFill>
                  <a:latin typeface="Baskerville" panose="02020502070401020303" pitchFamily="18" charset="0"/>
                  <a:ea typeface="Baskerville" panose="02020502070401020303" pitchFamily="18" charset="0"/>
                </a:rPr>
                <a:t>Graph theory-based classification of patients and control individuals</a:t>
              </a:r>
            </a:p>
          </p:txBody>
        </p:sp>
        <p:pic>
          <p:nvPicPr>
            <p:cNvPr id="40" name="Picture 39" descr="A bowl of food with a white liquid in it&#10;&#10;Description automatically generated">
              <a:extLst>
                <a:ext uri="{FF2B5EF4-FFF2-40B4-BE49-F238E27FC236}">
                  <a16:creationId xmlns:a16="http://schemas.microsoft.com/office/drawing/2014/main" id="{93BDDEE3-E7FD-F054-01BC-D111A238C6C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6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430546" y="4457760"/>
              <a:ext cx="574161" cy="375257"/>
            </a:xfrm>
            <a:prstGeom prst="rect">
              <a:avLst/>
            </a:prstGeom>
          </p:spPr>
        </p:pic>
        <p:pic>
          <p:nvPicPr>
            <p:cNvPr id="41" name="Picture 40" descr="A bowl of food with a white liquid in it&#10;&#10;Description automatically generated">
              <a:extLst>
                <a:ext uri="{FF2B5EF4-FFF2-40B4-BE49-F238E27FC236}">
                  <a16:creationId xmlns:a16="http://schemas.microsoft.com/office/drawing/2014/main" id="{6CC2F849-F0F4-AB65-3F56-51B432F745F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 flipH="1">
              <a:off x="10453863" y="4838296"/>
              <a:ext cx="612519" cy="417937"/>
            </a:xfrm>
            <a:prstGeom prst="rect">
              <a:avLst/>
            </a:prstGeom>
          </p:spPr>
        </p:pic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5590EC3E-861D-CC3E-1BF7-99A3C4A60B75}"/>
                </a:ext>
              </a:extLst>
            </p:cNvPr>
            <p:cNvSpPr txBox="1"/>
            <p:nvPr/>
          </p:nvSpPr>
          <p:spPr>
            <a:xfrm>
              <a:off x="9227819" y="5147837"/>
              <a:ext cx="484428" cy="20005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7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Imaging</a:t>
              </a:r>
              <a:endParaRPr lang="en-US" sz="10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pic>
          <p:nvPicPr>
            <p:cNvPr id="44" name="Image 43">
              <a:extLst>
                <a:ext uri="{FF2B5EF4-FFF2-40B4-BE49-F238E27FC236}">
                  <a16:creationId xmlns:a16="http://schemas.microsoft.com/office/drawing/2014/main" id="{264BCBD4-00F2-A656-B729-15F7A826AF88}"/>
                </a:ext>
              </a:extLst>
            </p:cNvPr>
            <p:cNvPicPr>
              <a:picLocks noChangeAspect="1"/>
            </p:cNvPicPr>
            <p:nvPr/>
          </p:nvPicPr>
          <p:blipFill>
            <a:blip r:embed="rId48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flipV="1">
              <a:off x="8453631" y="5333382"/>
              <a:ext cx="723063" cy="480800"/>
            </a:xfrm>
            <a:prstGeom prst="rect">
              <a:avLst/>
            </a:prstGeom>
          </p:spPr>
        </p:pic>
        <p:cxnSp>
          <p:nvCxnSpPr>
            <p:cNvPr id="254" name="Straight Arrow Connector 253">
              <a:extLst>
                <a:ext uri="{FF2B5EF4-FFF2-40B4-BE49-F238E27FC236}">
                  <a16:creationId xmlns:a16="http://schemas.microsoft.com/office/drawing/2014/main" id="{B196BFAC-0B05-BB73-3C83-E5D9E8F80728}"/>
                </a:ext>
              </a:extLst>
            </p:cNvPr>
            <p:cNvCxnSpPr>
              <a:cxnSpLocks/>
            </p:cNvCxnSpPr>
            <p:nvPr/>
          </p:nvCxnSpPr>
          <p:spPr>
            <a:xfrm>
              <a:off x="9664577" y="3902255"/>
              <a:ext cx="0" cy="1457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5" name="Straight Arrow Connector 254">
              <a:extLst>
                <a:ext uri="{FF2B5EF4-FFF2-40B4-BE49-F238E27FC236}">
                  <a16:creationId xmlns:a16="http://schemas.microsoft.com/office/drawing/2014/main" id="{E0F181A3-D014-08EC-4B44-B8B85F7DAD4C}"/>
                </a:ext>
              </a:extLst>
            </p:cNvPr>
            <p:cNvCxnSpPr>
              <a:cxnSpLocks/>
            </p:cNvCxnSpPr>
            <p:nvPr/>
          </p:nvCxnSpPr>
          <p:spPr>
            <a:xfrm>
              <a:off x="9664577" y="4721825"/>
              <a:ext cx="0" cy="1457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6" name="Straight Arrow Connector 255">
              <a:extLst>
                <a:ext uri="{FF2B5EF4-FFF2-40B4-BE49-F238E27FC236}">
                  <a16:creationId xmlns:a16="http://schemas.microsoft.com/office/drawing/2014/main" id="{8205A23E-80F8-7F1D-9DF0-FEB6F3004079}"/>
                </a:ext>
              </a:extLst>
            </p:cNvPr>
            <p:cNvCxnSpPr>
              <a:cxnSpLocks/>
            </p:cNvCxnSpPr>
            <p:nvPr/>
          </p:nvCxnSpPr>
          <p:spPr>
            <a:xfrm>
              <a:off x="9692848" y="5187655"/>
              <a:ext cx="0" cy="1457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7" name="Straight Arrow Connector 256">
              <a:extLst>
                <a:ext uri="{FF2B5EF4-FFF2-40B4-BE49-F238E27FC236}">
                  <a16:creationId xmlns:a16="http://schemas.microsoft.com/office/drawing/2014/main" id="{8BC92EE5-C201-4F73-9512-F6394726A431}"/>
                </a:ext>
              </a:extLst>
            </p:cNvPr>
            <p:cNvCxnSpPr>
              <a:cxnSpLocks/>
            </p:cNvCxnSpPr>
            <p:nvPr/>
          </p:nvCxnSpPr>
          <p:spPr>
            <a:xfrm>
              <a:off x="9686902" y="5863659"/>
              <a:ext cx="0" cy="145727"/>
            </a:xfrm>
            <a:prstGeom prst="straightConnector1">
              <a:avLst/>
            </a:prstGeom>
            <a:ln w="12700">
              <a:solidFill>
                <a:schemeClr val="tx1"/>
              </a:solidFill>
              <a:tailEnd type="triangle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3A77E672-3A68-F8B4-354C-1235F6B3D31C}"/>
              </a:ext>
            </a:extLst>
          </p:cNvPr>
          <p:cNvSpPr txBox="1"/>
          <p:nvPr/>
        </p:nvSpPr>
        <p:spPr>
          <a:xfrm>
            <a:off x="0" y="6487695"/>
            <a:ext cx="1219200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Patel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et al,. </a:t>
            </a:r>
            <a:r>
              <a:rPr lang="en-CA" sz="1100" b="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Frontiers in Neuroscience</a:t>
            </a:r>
            <a:r>
              <a:rPr lang="en-CA" sz="1100" b="0" i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 17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, </a:t>
            </a:r>
            <a:r>
              <a:rPr lang="en-CA" sz="1100" b="0" i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1247397</a:t>
            </a:r>
            <a:r>
              <a:rPr lang="en-CA" sz="1100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(2023)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3DE02BE-8807-689E-CB03-367121725D09}"/>
              </a:ext>
            </a:extLst>
          </p:cNvPr>
          <p:cNvSpPr txBox="1"/>
          <p:nvPr/>
        </p:nvSpPr>
        <p:spPr>
          <a:xfrm>
            <a:off x="11696351" y="6567353"/>
            <a:ext cx="57259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13/13</a:t>
            </a:r>
          </a:p>
        </p:txBody>
      </p:sp>
    </p:spTree>
    <p:extLst>
      <p:ext uri="{BB962C8B-B14F-4D97-AF65-F5344CB8AC3E}">
        <p14:creationId xmlns:p14="http://schemas.microsoft.com/office/powerpoint/2010/main" val="4155603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Rectangle 115">
            <a:extLst>
              <a:ext uri="{FF2B5EF4-FFF2-40B4-BE49-F238E27FC236}">
                <a16:creationId xmlns:a16="http://schemas.microsoft.com/office/drawing/2014/main" id="{8D16ADF0-FF4D-2D69-A9B1-779E9A1A78B5}"/>
              </a:ext>
            </a:extLst>
          </p:cNvPr>
          <p:cNvSpPr/>
          <p:nvPr/>
        </p:nvSpPr>
        <p:spPr>
          <a:xfrm>
            <a:off x="4557866" y="641665"/>
            <a:ext cx="4580235" cy="6092362"/>
          </a:xfrm>
          <a:prstGeom prst="rect">
            <a:avLst/>
          </a:prstGeom>
          <a:solidFill>
            <a:srgbClr val="94C9DA">
              <a:alpha val="1000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C70D53C-A317-DBE3-1E95-FA56C05B1646}"/>
              </a:ext>
            </a:extLst>
          </p:cNvPr>
          <p:cNvSpPr txBox="1"/>
          <p:nvPr/>
        </p:nvSpPr>
        <p:spPr>
          <a:xfrm>
            <a:off x="84988" y="103656"/>
            <a:ext cx="168482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Background</a:t>
            </a:r>
          </a:p>
        </p:txBody>
      </p:sp>
      <p:sp>
        <p:nvSpPr>
          <p:cNvPr id="7" name="Rectangle : coins arrondis 11">
            <a:extLst>
              <a:ext uri="{FF2B5EF4-FFF2-40B4-BE49-F238E27FC236}">
                <a16:creationId xmlns:a16="http://schemas.microsoft.com/office/drawing/2014/main" id="{5462C5DA-9463-BA17-C8BD-60442B6E3338}"/>
              </a:ext>
            </a:extLst>
          </p:cNvPr>
          <p:cNvSpPr/>
          <p:nvPr/>
        </p:nvSpPr>
        <p:spPr>
          <a:xfrm>
            <a:off x="724060" y="3815158"/>
            <a:ext cx="2917899" cy="446042"/>
          </a:xfrm>
          <a:prstGeom prst="roundRect">
            <a:avLst>
              <a:gd name="adj" fmla="val 9909"/>
            </a:avLst>
          </a:prstGeom>
          <a:solidFill>
            <a:schemeClr val="bg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skerville" panose="02020502070401020303" pitchFamily="18" charset="0"/>
                <a:ea typeface="Baskerville" panose="02020502070401020303" pitchFamily="18" charset="0"/>
              </a:rPr>
              <a:t>Bipolar disorders (BD)</a:t>
            </a:r>
          </a:p>
        </p:txBody>
      </p:sp>
      <p:sp>
        <p:nvSpPr>
          <p:cNvPr id="8" name="Rectangle : coins arrondis 14">
            <a:extLst>
              <a:ext uri="{FF2B5EF4-FFF2-40B4-BE49-F238E27FC236}">
                <a16:creationId xmlns:a16="http://schemas.microsoft.com/office/drawing/2014/main" id="{DF5A4AFD-80D4-74B2-0DB3-0452F5BAF41B}"/>
              </a:ext>
            </a:extLst>
          </p:cNvPr>
          <p:cNvSpPr/>
          <p:nvPr/>
        </p:nvSpPr>
        <p:spPr>
          <a:xfrm>
            <a:off x="724060" y="3366292"/>
            <a:ext cx="2917899" cy="417295"/>
          </a:xfrm>
          <a:prstGeom prst="roundRect">
            <a:avLst>
              <a:gd name="adj" fmla="val 11851"/>
            </a:avLst>
          </a:prstGeom>
          <a:solidFill>
            <a:schemeClr val="bg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skerville" panose="02020502070401020303" pitchFamily="18" charset="0"/>
                <a:ea typeface="Baskerville" panose="02020502070401020303" pitchFamily="18" charset="0"/>
              </a:rPr>
              <a:t>Major depression (MD)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F05DA45F-A668-16AF-F9FA-CB887F96FA0D}"/>
              </a:ext>
            </a:extLst>
          </p:cNvPr>
          <p:cNvSpPr/>
          <p:nvPr/>
        </p:nvSpPr>
        <p:spPr>
          <a:xfrm>
            <a:off x="724060" y="2900298"/>
            <a:ext cx="2917899" cy="415264"/>
          </a:xfrm>
          <a:prstGeom prst="roundRect">
            <a:avLst>
              <a:gd name="adj" fmla="val 14247"/>
            </a:avLst>
          </a:prstGeom>
          <a:solidFill>
            <a:schemeClr val="bg2">
              <a:lumMod val="40000"/>
              <a:lumOff val="6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CA" sz="16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Baskerville" panose="02020502070401020303" pitchFamily="18" charset="0"/>
                <a:ea typeface="Baskerville" panose="02020502070401020303" pitchFamily="18" charset="0"/>
              </a:rPr>
              <a:t>Schizophrenia (SZ)</a:t>
            </a:r>
          </a:p>
        </p:txBody>
      </p:sp>
      <p:pic>
        <p:nvPicPr>
          <p:cNvPr id="59" name="Graphic 58">
            <a:extLst>
              <a:ext uri="{FF2B5EF4-FFF2-40B4-BE49-F238E27FC236}">
                <a16:creationId xmlns:a16="http://schemas.microsoft.com/office/drawing/2014/main" id="{057272C2-9DAC-0ABE-06A1-5BD15DDC94A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319069" y="1340621"/>
            <a:ext cx="1585350" cy="1348786"/>
          </a:xfrm>
          <a:prstGeom prst="rect">
            <a:avLst/>
          </a:prstGeom>
        </p:spPr>
      </p:pic>
      <p:pic>
        <p:nvPicPr>
          <p:cNvPr id="14" name="Picture 6" descr="Magnifying glass Drawing - Magnifying Glass png download - 1200*1200 - Free  Transparent Magnifying Glass png Download. - Clip Art Library">
            <a:extLst>
              <a:ext uri="{FF2B5EF4-FFF2-40B4-BE49-F238E27FC236}">
                <a16:creationId xmlns:a16="http://schemas.microsoft.com/office/drawing/2014/main" id="{E3003598-391B-BA55-CDE4-85358B3EB81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email">
            <a:alphaModFix amt="72000"/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248539">
            <a:off x="811308" y="1416547"/>
            <a:ext cx="1410877" cy="1410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Graphic 104">
            <a:extLst>
              <a:ext uri="{FF2B5EF4-FFF2-40B4-BE49-F238E27FC236}">
                <a16:creationId xmlns:a16="http://schemas.microsoft.com/office/drawing/2014/main" id="{4D87C2AD-45C1-1F4E-F5DF-6667B790AEB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2233095" y="1343463"/>
            <a:ext cx="1583547" cy="1347252"/>
          </a:xfrm>
          <a:prstGeom prst="rect">
            <a:avLst/>
          </a:prstGeom>
        </p:spPr>
      </p:pic>
      <p:pic>
        <p:nvPicPr>
          <p:cNvPr id="15" name="Image 40">
            <a:extLst>
              <a:ext uri="{FF2B5EF4-FFF2-40B4-BE49-F238E27FC236}">
                <a16:creationId xmlns:a16="http://schemas.microsoft.com/office/drawing/2014/main" id="{F7575AFB-4123-7F3A-D931-61AEF46AE5CB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78008" y="1631391"/>
            <a:ext cx="527962" cy="523738"/>
          </a:xfrm>
          <a:prstGeom prst="ellipse">
            <a:avLst/>
          </a:prstGeom>
        </p:spPr>
      </p:pic>
      <p:grpSp>
        <p:nvGrpSpPr>
          <p:cNvPr id="132" name="Group 131">
            <a:extLst>
              <a:ext uri="{FF2B5EF4-FFF2-40B4-BE49-F238E27FC236}">
                <a16:creationId xmlns:a16="http://schemas.microsoft.com/office/drawing/2014/main" id="{5DF57DA4-8DD2-F2E6-05DC-A2A7D8D9FD6A}"/>
              </a:ext>
            </a:extLst>
          </p:cNvPr>
          <p:cNvGrpSpPr/>
          <p:nvPr/>
        </p:nvGrpSpPr>
        <p:grpSpPr>
          <a:xfrm>
            <a:off x="9168986" y="2215119"/>
            <a:ext cx="2873511" cy="1297531"/>
            <a:chOff x="9168986" y="2215119"/>
            <a:chExt cx="2873511" cy="1297531"/>
          </a:xfrm>
        </p:grpSpPr>
        <p:sp>
          <p:nvSpPr>
            <p:cNvPr id="115" name="Rounded Rectangle 114">
              <a:extLst>
                <a:ext uri="{FF2B5EF4-FFF2-40B4-BE49-F238E27FC236}">
                  <a16:creationId xmlns:a16="http://schemas.microsoft.com/office/drawing/2014/main" id="{F88A6F57-2EEC-69C8-F220-BB183D45A71C}"/>
                </a:ext>
              </a:extLst>
            </p:cNvPr>
            <p:cNvSpPr/>
            <p:nvPr/>
          </p:nvSpPr>
          <p:spPr>
            <a:xfrm>
              <a:off x="9168986" y="2215119"/>
              <a:ext cx="2823510" cy="1297531"/>
            </a:xfrm>
            <a:prstGeom prst="roundRect">
              <a:avLst/>
            </a:prstGeom>
            <a:solidFill>
              <a:srgbClr val="F1DEA4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ZoneTexte 10">
              <a:extLst>
                <a:ext uri="{FF2B5EF4-FFF2-40B4-BE49-F238E27FC236}">
                  <a16:creationId xmlns:a16="http://schemas.microsoft.com/office/drawing/2014/main" id="{3C22CAE9-16CB-403A-B8F8-365A774E5FF7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9238731" y="2249029"/>
              <a:ext cx="2803766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  <a:cs typeface="Tahoma"/>
                </a:rPr>
                <a:t>In vitro neurodifferentiation recapitulates some important stages of the in vivo neurodevelopment.</a:t>
              </a:r>
              <a:endParaRPr kumimoji="0" lang="en-CA" b="0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Baskerville" panose="02020502070401020303" pitchFamily="18" charset="0"/>
                <a:ea typeface="Baskerville" panose="02020502070401020303" pitchFamily="18" charset="0"/>
                <a:cs typeface="Tahoma"/>
              </a:endParaRPr>
            </a:p>
          </p:txBody>
        </p:sp>
      </p:grpSp>
      <p:grpSp>
        <p:nvGrpSpPr>
          <p:cNvPr id="133" name="Group 132">
            <a:extLst>
              <a:ext uri="{FF2B5EF4-FFF2-40B4-BE49-F238E27FC236}">
                <a16:creationId xmlns:a16="http://schemas.microsoft.com/office/drawing/2014/main" id="{45C424B5-F07C-F555-0080-5E3214CFB728}"/>
              </a:ext>
            </a:extLst>
          </p:cNvPr>
          <p:cNvGrpSpPr/>
          <p:nvPr/>
        </p:nvGrpSpPr>
        <p:grpSpPr>
          <a:xfrm>
            <a:off x="9214197" y="684007"/>
            <a:ext cx="2778299" cy="1377182"/>
            <a:chOff x="9214197" y="684007"/>
            <a:chExt cx="2778299" cy="1377182"/>
          </a:xfrm>
        </p:grpSpPr>
        <p:sp>
          <p:nvSpPr>
            <p:cNvPr id="114" name="Rounded Rectangle 113">
              <a:extLst>
                <a:ext uri="{FF2B5EF4-FFF2-40B4-BE49-F238E27FC236}">
                  <a16:creationId xmlns:a16="http://schemas.microsoft.com/office/drawing/2014/main" id="{73737735-F7C0-1D43-BE2F-1C4750B28CC6}"/>
                </a:ext>
              </a:extLst>
            </p:cNvPr>
            <p:cNvSpPr/>
            <p:nvPr/>
          </p:nvSpPr>
          <p:spPr>
            <a:xfrm>
              <a:off x="9214197" y="684007"/>
              <a:ext cx="2778299" cy="1377182"/>
            </a:xfrm>
            <a:prstGeom prst="roundRect">
              <a:avLst/>
            </a:prstGeom>
            <a:solidFill>
              <a:srgbClr val="F1DEA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ZoneTexte 12">
              <a:extLst>
                <a:ext uri="{FF2B5EF4-FFF2-40B4-BE49-F238E27FC236}">
                  <a16:creationId xmlns:a16="http://schemas.microsoft.com/office/drawing/2014/main" id="{444F9D0F-EFD5-4DA5-DFA7-DA547E3B779C}"/>
                </a:ext>
              </a:extLst>
            </p:cNvPr>
            <p:cNvSpPr txBox="1"/>
            <p:nvPr/>
          </p:nvSpPr>
          <p:spPr>
            <a:xfrm>
              <a:off x="9240516" y="788353"/>
              <a:ext cx="2679154" cy="120032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Cell-based model of human psychiatric diseases highly conductive to biomarker discovery. </a:t>
              </a:r>
            </a:p>
          </p:txBody>
        </p:sp>
      </p:grpSp>
      <p:pic>
        <p:nvPicPr>
          <p:cNvPr id="98" name="Picture 97" descr="A bowl of food with a white liquid in it&#10;&#10;Description automatically generated">
            <a:extLst>
              <a:ext uri="{FF2B5EF4-FFF2-40B4-BE49-F238E27FC236}">
                <a16:creationId xmlns:a16="http://schemas.microsoft.com/office/drawing/2014/main" id="{0104C062-E6E8-B4AD-A11D-07195A6F4F47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82250" y="2062025"/>
            <a:ext cx="875653" cy="658273"/>
          </a:xfrm>
          <a:prstGeom prst="rect">
            <a:avLst/>
          </a:prstGeom>
        </p:spPr>
      </p:pic>
      <p:pic>
        <p:nvPicPr>
          <p:cNvPr id="90" name="Picture 89" descr="A white round container with green leaves in it&#10;&#10;Description automatically generated">
            <a:extLst>
              <a:ext uri="{FF2B5EF4-FFF2-40B4-BE49-F238E27FC236}">
                <a16:creationId xmlns:a16="http://schemas.microsoft.com/office/drawing/2014/main" id="{B3E65EEF-F2D8-786C-3ABB-40FEEC22FB2A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5056" y="3634488"/>
            <a:ext cx="911610" cy="540923"/>
          </a:xfrm>
          <a:prstGeom prst="rect">
            <a:avLst/>
          </a:prstGeom>
        </p:spPr>
      </p:pic>
      <p:pic>
        <p:nvPicPr>
          <p:cNvPr id="88" name="Picture 87" descr="A white round container with green leaves in it&#10;&#10;Description automatically generated">
            <a:extLst>
              <a:ext uri="{FF2B5EF4-FFF2-40B4-BE49-F238E27FC236}">
                <a16:creationId xmlns:a16="http://schemas.microsoft.com/office/drawing/2014/main" id="{CF35E801-180C-7645-3353-704B894CEAEB}"/>
              </a:ext>
            </a:extLst>
          </p:cNvPr>
          <p:cNvPicPr>
            <a:picLocks noChangeAspect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9440" y="2057858"/>
            <a:ext cx="911610" cy="633123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A9B5DAD3-B370-0FDC-2FDE-971317A82832}"/>
              </a:ext>
            </a:extLst>
          </p:cNvPr>
          <p:cNvSpPr txBox="1"/>
          <p:nvPr/>
        </p:nvSpPr>
        <p:spPr>
          <a:xfrm>
            <a:off x="5935256" y="1747480"/>
            <a:ext cx="13532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Urine collection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grpSp>
        <p:nvGrpSpPr>
          <p:cNvPr id="127" name="Group 126">
            <a:extLst>
              <a:ext uri="{FF2B5EF4-FFF2-40B4-BE49-F238E27FC236}">
                <a16:creationId xmlns:a16="http://schemas.microsoft.com/office/drawing/2014/main" id="{165041D8-1388-9FBB-1AAA-A10989B77B73}"/>
              </a:ext>
            </a:extLst>
          </p:cNvPr>
          <p:cNvGrpSpPr/>
          <p:nvPr/>
        </p:nvGrpSpPr>
        <p:grpSpPr>
          <a:xfrm>
            <a:off x="6707167" y="2982329"/>
            <a:ext cx="875653" cy="307777"/>
            <a:chOff x="6557293" y="3124780"/>
            <a:chExt cx="875653" cy="307777"/>
          </a:xfrm>
        </p:grpSpPr>
        <p:sp>
          <p:nvSpPr>
            <p:cNvPr id="85" name="Rounded Rectangle 84">
              <a:extLst>
                <a:ext uri="{FF2B5EF4-FFF2-40B4-BE49-F238E27FC236}">
                  <a16:creationId xmlns:a16="http://schemas.microsoft.com/office/drawing/2014/main" id="{28FFFEDD-66E7-FBE0-1E89-D48B378AF8AF}"/>
                </a:ext>
              </a:extLst>
            </p:cNvPr>
            <p:cNvSpPr/>
            <p:nvPr/>
          </p:nvSpPr>
          <p:spPr>
            <a:xfrm>
              <a:off x="6557293" y="3174116"/>
              <a:ext cx="875653" cy="255860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87848036-A641-F33F-2095-EE579A59FD06}"/>
                </a:ext>
              </a:extLst>
            </p:cNvPr>
            <p:cNvSpPr txBox="1"/>
            <p:nvPr/>
          </p:nvSpPr>
          <p:spPr>
            <a:xfrm>
              <a:off x="6625734" y="3124780"/>
              <a:ext cx="732591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 err="1">
                  <a:latin typeface="Baskerville" panose="02020502070401020303" pitchFamily="18" charset="0"/>
                  <a:ea typeface="Baskerville" panose="02020502070401020303" pitchFamily="18" charset="0"/>
                </a:rPr>
                <a:t>hIPSCs</a:t>
              </a:r>
              <a:endParaRPr lang="en-US" sz="20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</p:grpSp>
      <p:pic>
        <p:nvPicPr>
          <p:cNvPr id="51" name="Picture 50" descr="A white round container with green leaves in it&#10;&#10;Description automatically generated">
            <a:extLst>
              <a:ext uri="{FF2B5EF4-FFF2-40B4-BE49-F238E27FC236}">
                <a16:creationId xmlns:a16="http://schemas.microsoft.com/office/drawing/2014/main" id="{46BED837-5272-03DD-B816-A328B9496556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123779" y="1195733"/>
            <a:ext cx="548549" cy="895143"/>
          </a:xfrm>
          <a:prstGeom prst="rect">
            <a:avLst/>
          </a:prstGeom>
        </p:spPr>
      </p:pic>
      <p:sp>
        <p:nvSpPr>
          <p:cNvPr id="52" name="TextBox 51">
            <a:extLst>
              <a:ext uri="{FF2B5EF4-FFF2-40B4-BE49-F238E27FC236}">
                <a16:creationId xmlns:a16="http://schemas.microsoft.com/office/drawing/2014/main" id="{2A8D2A48-0799-CE75-8748-7722B36FDB86}"/>
              </a:ext>
            </a:extLst>
          </p:cNvPr>
          <p:cNvSpPr txBox="1"/>
          <p:nvPr/>
        </p:nvSpPr>
        <p:spPr>
          <a:xfrm>
            <a:off x="5562208" y="1532161"/>
            <a:ext cx="5485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CTL</a:t>
            </a:r>
            <a:endParaRPr lang="en-US" sz="8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49" name="Picture 48" descr="A bowl of food with a white liquid in it&#10;&#10;Description automatically generated">
            <a:extLst>
              <a:ext uri="{FF2B5EF4-FFF2-40B4-BE49-F238E27FC236}">
                <a16:creationId xmlns:a16="http://schemas.microsoft.com/office/drawing/2014/main" id="{66DC2004-49A5-F873-22E5-B1E64DA7D601}"/>
              </a:ext>
            </a:extLst>
          </p:cNvPr>
          <p:cNvPicPr>
            <a:picLocks noChangeAspect="1"/>
          </p:cNvPicPr>
          <p:nvPr/>
        </p:nvPicPr>
        <p:blipFill rotWithShape="1">
          <a:blip r:embed="rId1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345806" y="1178231"/>
            <a:ext cx="548543" cy="895151"/>
          </a:xfrm>
          <a:prstGeom prst="rect">
            <a:avLst/>
          </a:prstGeom>
        </p:spPr>
      </p:pic>
      <p:sp>
        <p:nvSpPr>
          <p:cNvPr id="50" name="TextBox 49">
            <a:extLst>
              <a:ext uri="{FF2B5EF4-FFF2-40B4-BE49-F238E27FC236}">
                <a16:creationId xmlns:a16="http://schemas.microsoft.com/office/drawing/2014/main" id="{C535CFED-1CF8-F161-136C-CA1E480AD916}"/>
              </a:ext>
            </a:extLst>
          </p:cNvPr>
          <p:cNvSpPr txBox="1"/>
          <p:nvPr/>
        </p:nvSpPr>
        <p:spPr>
          <a:xfrm>
            <a:off x="7994749" y="1530033"/>
            <a:ext cx="39626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SZ</a:t>
            </a:r>
            <a:endParaRPr lang="en-US" sz="8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66D9DE4F-808D-1308-782C-56FB9AE02764}"/>
              </a:ext>
            </a:extLst>
          </p:cNvPr>
          <p:cNvSpPr txBox="1"/>
          <p:nvPr/>
        </p:nvSpPr>
        <p:spPr>
          <a:xfrm>
            <a:off x="6048676" y="2621145"/>
            <a:ext cx="108779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Reprograming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2216DD4-930E-568C-06A2-BD18B96AA53B}"/>
              </a:ext>
            </a:extLst>
          </p:cNvPr>
          <p:cNvSpPr txBox="1"/>
          <p:nvPr/>
        </p:nvSpPr>
        <p:spPr>
          <a:xfrm>
            <a:off x="6026878" y="3431616"/>
            <a:ext cx="113056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Differentiation 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89449221-6EF3-CB32-5D56-80CAB91BB462}"/>
              </a:ext>
            </a:extLst>
          </p:cNvPr>
          <p:cNvSpPr txBox="1"/>
          <p:nvPr/>
        </p:nvSpPr>
        <p:spPr>
          <a:xfrm>
            <a:off x="4679829" y="641665"/>
            <a:ext cx="44400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Biomarkers research using human-induced pluripotent stem cells derived neurons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4D4577EF-DD46-12D0-4B90-088F9CCAC7E4}"/>
              </a:ext>
            </a:extLst>
          </p:cNvPr>
          <p:cNvCxnSpPr/>
          <p:nvPr/>
        </p:nvCxnSpPr>
        <p:spPr>
          <a:xfrm flipH="1">
            <a:off x="7176094" y="1766211"/>
            <a:ext cx="0" cy="3600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D72C9125-E2A5-F286-963A-5AB4125BD160}"/>
              </a:ext>
            </a:extLst>
          </p:cNvPr>
          <p:cNvCxnSpPr/>
          <p:nvPr/>
        </p:nvCxnSpPr>
        <p:spPr>
          <a:xfrm flipH="1">
            <a:off x="7176094" y="2566060"/>
            <a:ext cx="0" cy="3600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F5AB7220-5FB5-18E2-3D73-1B100BBF5D8D}"/>
              </a:ext>
            </a:extLst>
          </p:cNvPr>
          <p:cNvCxnSpPr/>
          <p:nvPr/>
        </p:nvCxnSpPr>
        <p:spPr>
          <a:xfrm flipH="1">
            <a:off x="7186139" y="3420599"/>
            <a:ext cx="0" cy="3600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Arrow Connector 74">
            <a:extLst>
              <a:ext uri="{FF2B5EF4-FFF2-40B4-BE49-F238E27FC236}">
                <a16:creationId xmlns:a16="http://schemas.microsoft.com/office/drawing/2014/main" id="{B1C6D7A5-C4DB-E30C-FA16-93A4D2AB4A0F}"/>
              </a:ext>
            </a:extLst>
          </p:cNvPr>
          <p:cNvCxnSpPr/>
          <p:nvPr/>
        </p:nvCxnSpPr>
        <p:spPr>
          <a:xfrm flipH="1">
            <a:off x="7243783" y="5510748"/>
            <a:ext cx="0" cy="3600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0" name="Graphic 69">
            <a:extLst>
              <a:ext uri="{FF2B5EF4-FFF2-40B4-BE49-F238E27FC236}">
                <a16:creationId xmlns:a16="http://schemas.microsoft.com/office/drawing/2014/main" id="{EF37D3A1-7B61-8301-1D9C-83245C4984D4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4806732" y="5841864"/>
            <a:ext cx="877338" cy="864000"/>
          </a:xfrm>
          <a:prstGeom prst="rect">
            <a:avLst/>
          </a:prstGeom>
        </p:spPr>
      </p:pic>
      <p:pic>
        <p:nvPicPr>
          <p:cNvPr id="71" name="Graphic 70">
            <a:extLst>
              <a:ext uri="{FF2B5EF4-FFF2-40B4-BE49-F238E27FC236}">
                <a16:creationId xmlns:a16="http://schemas.microsoft.com/office/drawing/2014/main" id="{47AD6AB8-24F2-4F70-AC97-312A0E81A31A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8202438" y="5828989"/>
            <a:ext cx="880285" cy="864000"/>
          </a:xfrm>
          <a:prstGeom prst="rect">
            <a:avLst/>
          </a:prstGeom>
        </p:spPr>
      </p:pic>
      <p:cxnSp>
        <p:nvCxnSpPr>
          <p:cNvPr id="73" name="Connecteur droit avec flèche 31">
            <a:extLst>
              <a:ext uri="{FF2B5EF4-FFF2-40B4-BE49-F238E27FC236}">
                <a16:creationId xmlns:a16="http://schemas.microsoft.com/office/drawing/2014/main" id="{C8C1F957-A69F-1092-8EBD-4A2B56C181C8}"/>
              </a:ext>
            </a:extLst>
          </p:cNvPr>
          <p:cNvCxnSpPr>
            <a:cxnSpLocks/>
          </p:cNvCxnSpPr>
          <p:nvPr/>
        </p:nvCxnSpPr>
        <p:spPr>
          <a:xfrm flipH="1" flipV="1">
            <a:off x="6615635" y="6669689"/>
            <a:ext cx="529764" cy="1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>
            <a:extLst>
              <a:ext uri="{FF2B5EF4-FFF2-40B4-BE49-F238E27FC236}">
                <a16:creationId xmlns:a16="http://schemas.microsoft.com/office/drawing/2014/main" id="{926392E2-BB4C-B98B-D24A-BEFCBC2C2ECE}"/>
              </a:ext>
            </a:extLst>
          </p:cNvPr>
          <p:cNvSpPr txBox="1"/>
          <p:nvPr/>
        </p:nvSpPr>
        <p:spPr>
          <a:xfrm>
            <a:off x="5720932" y="5568855"/>
            <a:ext cx="158472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A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Network Neuroscience</a:t>
            </a:r>
            <a:endParaRPr lang="en-US" sz="1200" dirty="0"/>
          </a:p>
        </p:txBody>
      </p:sp>
      <p:grpSp>
        <p:nvGrpSpPr>
          <p:cNvPr id="130" name="Group 129">
            <a:extLst>
              <a:ext uri="{FF2B5EF4-FFF2-40B4-BE49-F238E27FC236}">
                <a16:creationId xmlns:a16="http://schemas.microsoft.com/office/drawing/2014/main" id="{AED55314-A427-DE94-9498-4EC26C4C0F3B}"/>
              </a:ext>
            </a:extLst>
          </p:cNvPr>
          <p:cNvGrpSpPr/>
          <p:nvPr/>
        </p:nvGrpSpPr>
        <p:grpSpPr>
          <a:xfrm>
            <a:off x="6392430" y="4522252"/>
            <a:ext cx="1702705" cy="954107"/>
            <a:chOff x="6392430" y="4775642"/>
            <a:chExt cx="1702705" cy="954107"/>
          </a:xfrm>
        </p:grpSpPr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2D1B8751-CFA7-5BF1-DB31-D1A5F04BE6C4}"/>
                </a:ext>
              </a:extLst>
            </p:cNvPr>
            <p:cNvSpPr txBox="1"/>
            <p:nvPr/>
          </p:nvSpPr>
          <p:spPr>
            <a:xfrm>
              <a:off x="6392430" y="4775642"/>
              <a:ext cx="1702705" cy="9541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Digital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Holographic</a:t>
              </a:r>
              <a:r>
                <a:rPr lang="en-CA" sz="1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 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Microscopy</a:t>
              </a: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CA" sz="1400" b="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Baskerville" panose="02020502070401020303" pitchFamily="18" charset="0"/>
                  <a:ea typeface="Baskerville" panose="02020502070401020303" pitchFamily="18" charset="0"/>
                </a:rPr>
                <a:t>(DHM)</a:t>
              </a:r>
            </a:p>
          </p:txBody>
        </p:sp>
        <p:sp>
          <p:nvSpPr>
            <p:cNvPr id="87" name="Rounded Rectangle 86">
              <a:extLst>
                <a:ext uri="{FF2B5EF4-FFF2-40B4-BE49-F238E27FC236}">
                  <a16:creationId xmlns:a16="http://schemas.microsoft.com/office/drawing/2014/main" id="{47ED986F-78DD-44A4-9CCB-DD46A4CCC3AF}"/>
                </a:ext>
              </a:extLst>
            </p:cNvPr>
            <p:cNvSpPr/>
            <p:nvPr/>
          </p:nvSpPr>
          <p:spPr>
            <a:xfrm>
              <a:off x="6682856" y="4842922"/>
              <a:ext cx="1119640" cy="845290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grpSp>
        <p:nvGrpSpPr>
          <p:cNvPr id="128" name="Group 127">
            <a:extLst>
              <a:ext uri="{FF2B5EF4-FFF2-40B4-BE49-F238E27FC236}">
                <a16:creationId xmlns:a16="http://schemas.microsoft.com/office/drawing/2014/main" id="{3B92BB6E-038C-E27C-928F-17573FBDAACA}"/>
              </a:ext>
            </a:extLst>
          </p:cNvPr>
          <p:cNvGrpSpPr/>
          <p:nvPr/>
        </p:nvGrpSpPr>
        <p:grpSpPr>
          <a:xfrm>
            <a:off x="6175057" y="3798896"/>
            <a:ext cx="1853072" cy="307777"/>
            <a:chOff x="6028664" y="4016406"/>
            <a:chExt cx="1853072" cy="307777"/>
          </a:xfrm>
        </p:grpSpPr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A093D08F-2012-2880-8AE9-762B7C469700}"/>
                </a:ext>
              </a:extLst>
            </p:cNvPr>
            <p:cNvSpPr txBox="1"/>
            <p:nvPr/>
          </p:nvSpPr>
          <p:spPr>
            <a:xfrm>
              <a:off x="6028664" y="4016406"/>
              <a:ext cx="1853072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Neurons and astrocytes</a:t>
              </a:r>
              <a:endParaRPr lang="en-US" sz="16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sp>
          <p:nvSpPr>
            <p:cNvPr id="86" name="Rounded Rectangle 85">
              <a:extLst>
                <a:ext uri="{FF2B5EF4-FFF2-40B4-BE49-F238E27FC236}">
                  <a16:creationId xmlns:a16="http://schemas.microsoft.com/office/drawing/2014/main" id="{9F3D78F8-69B1-461A-730D-580C84749D47}"/>
                </a:ext>
              </a:extLst>
            </p:cNvPr>
            <p:cNvSpPr/>
            <p:nvPr/>
          </p:nvSpPr>
          <p:spPr>
            <a:xfrm>
              <a:off x="6061980" y="4058438"/>
              <a:ext cx="1745379" cy="265437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pic>
        <p:nvPicPr>
          <p:cNvPr id="89" name="Picture 88" descr="A white round container with green leaves in it&#10;&#10;Description automatically generated">
            <a:extLst>
              <a:ext uri="{FF2B5EF4-FFF2-40B4-BE49-F238E27FC236}">
                <a16:creationId xmlns:a16="http://schemas.microsoft.com/office/drawing/2014/main" id="{21E80830-5386-0B74-A562-60566524035F}"/>
              </a:ext>
            </a:extLst>
          </p:cNvPr>
          <p:cNvPicPr>
            <a:picLocks noChangeAspect="1"/>
          </p:cNvPicPr>
          <p:nvPr/>
        </p:nvPicPr>
        <p:blipFill rotWithShape="1">
          <a:blip r:embed="rId1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05056" y="2892681"/>
            <a:ext cx="911610" cy="633124"/>
          </a:xfrm>
          <a:prstGeom prst="rect">
            <a:avLst/>
          </a:prstGeom>
        </p:spPr>
      </p:pic>
      <p:grpSp>
        <p:nvGrpSpPr>
          <p:cNvPr id="150" name="Group 149">
            <a:extLst>
              <a:ext uri="{FF2B5EF4-FFF2-40B4-BE49-F238E27FC236}">
                <a16:creationId xmlns:a16="http://schemas.microsoft.com/office/drawing/2014/main" id="{20CBE21B-A71F-B54C-9B69-F4E56621173F}"/>
              </a:ext>
            </a:extLst>
          </p:cNvPr>
          <p:cNvGrpSpPr/>
          <p:nvPr/>
        </p:nvGrpSpPr>
        <p:grpSpPr>
          <a:xfrm>
            <a:off x="6123612" y="2197031"/>
            <a:ext cx="2120692" cy="307777"/>
            <a:chOff x="6123612" y="2296184"/>
            <a:chExt cx="2120692" cy="307777"/>
          </a:xfrm>
        </p:grpSpPr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6B9AF7C5-6FB8-3D8E-525D-6DA8955A2358}"/>
                </a:ext>
              </a:extLst>
            </p:cNvPr>
            <p:cNvSpPr txBox="1"/>
            <p:nvPr/>
          </p:nvSpPr>
          <p:spPr>
            <a:xfrm>
              <a:off x="6127974" y="2296184"/>
              <a:ext cx="211633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4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Isolated urothelial cells</a:t>
              </a:r>
            </a:p>
          </p:txBody>
        </p:sp>
        <p:sp>
          <p:nvSpPr>
            <p:cNvPr id="92" name="Rounded Rectangle 91">
              <a:extLst>
                <a:ext uri="{FF2B5EF4-FFF2-40B4-BE49-F238E27FC236}">
                  <a16:creationId xmlns:a16="http://schemas.microsoft.com/office/drawing/2014/main" id="{1FBFD9A5-4BC6-3EA1-9E6B-52610C06666F}"/>
                </a:ext>
              </a:extLst>
            </p:cNvPr>
            <p:cNvSpPr/>
            <p:nvPr/>
          </p:nvSpPr>
          <p:spPr>
            <a:xfrm>
              <a:off x="6123612" y="2327843"/>
              <a:ext cx="1801772" cy="255860"/>
            </a:xfrm>
            <a:prstGeom prst="roundRect">
              <a:avLst/>
            </a:prstGeom>
            <a:solidFill>
              <a:schemeClr val="bg2">
                <a:lumMod val="50000"/>
                <a:alpha val="9722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3" name="Rounded Rectangle 92">
            <a:extLst>
              <a:ext uri="{FF2B5EF4-FFF2-40B4-BE49-F238E27FC236}">
                <a16:creationId xmlns:a16="http://schemas.microsoft.com/office/drawing/2014/main" id="{79EB29BD-5DF8-A526-5874-FEA7EEAD3BC0}"/>
              </a:ext>
            </a:extLst>
          </p:cNvPr>
          <p:cNvSpPr/>
          <p:nvPr/>
        </p:nvSpPr>
        <p:spPr>
          <a:xfrm>
            <a:off x="5664926" y="5957160"/>
            <a:ext cx="2575866" cy="626458"/>
          </a:xfrm>
          <a:prstGeom prst="roundRect">
            <a:avLst/>
          </a:prstGeom>
          <a:solidFill>
            <a:schemeClr val="bg2">
              <a:lumMod val="50000"/>
              <a:alpha val="9722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>
                <a:solidFill>
                  <a:schemeClr val="tx1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Graph theory-based classification of patients and control individuals</a:t>
            </a:r>
          </a:p>
        </p:txBody>
      </p:sp>
      <p:pic>
        <p:nvPicPr>
          <p:cNvPr id="96" name="Picture 95" descr="A bowl of food with a white liquid in it&#10;&#10;Description automatically generated">
            <a:extLst>
              <a:ext uri="{FF2B5EF4-FFF2-40B4-BE49-F238E27FC236}">
                <a16:creationId xmlns:a16="http://schemas.microsoft.com/office/drawing/2014/main" id="{D079CC3A-0DB5-2F11-3D53-1B75FCA63E51}"/>
              </a:ext>
            </a:extLst>
          </p:cNvPr>
          <p:cNvPicPr>
            <a:picLocks noChangeAspect="1"/>
          </p:cNvPicPr>
          <p:nvPr/>
        </p:nvPicPr>
        <p:blipFill rotWithShape="1">
          <a:blip r:embed="rId1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82250" y="2837616"/>
            <a:ext cx="875653" cy="572305"/>
          </a:xfrm>
          <a:prstGeom prst="rect">
            <a:avLst/>
          </a:prstGeom>
        </p:spPr>
      </p:pic>
      <p:pic>
        <p:nvPicPr>
          <p:cNvPr id="97" name="Picture 96" descr="A bowl of food with a white liquid in it&#10;&#10;Description automatically generated">
            <a:extLst>
              <a:ext uri="{FF2B5EF4-FFF2-40B4-BE49-F238E27FC236}">
                <a16:creationId xmlns:a16="http://schemas.microsoft.com/office/drawing/2014/main" id="{2CE3E19F-1F9E-336D-02A6-9E246CB4A228}"/>
              </a:ext>
            </a:extLst>
          </p:cNvPr>
          <p:cNvPicPr>
            <a:picLocks noChangeAspect="1"/>
          </p:cNvPicPr>
          <p:nvPr/>
        </p:nvPicPr>
        <p:blipFill rotWithShape="1">
          <a:blip r:embed="rId1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flipH="1">
            <a:off x="8197245" y="3593635"/>
            <a:ext cx="918122" cy="626458"/>
          </a:xfrm>
          <a:prstGeom prst="rect">
            <a:avLst/>
          </a:prstGeom>
        </p:spPr>
      </p:pic>
      <p:grpSp>
        <p:nvGrpSpPr>
          <p:cNvPr id="104" name="Group 103">
            <a:extLst>
              <a:ext uri="{FF2B5EF4-FFF2-40B4-BE49-F238E27FC236}">
                <a16:creationId xmlns:a16="http://schemas.microsoft.com/office/drawing/2014/main" id="{8CC5A483-3A4D-D9FC-C10C-1E84E600C81F}"/>
              </a:ext>
            </a:extLst>
          </p:cNvPr>
          <p:cNvGrpSpPr/>
          <p:nvPr/>
        </p:nvGrpSpPr>
        <p:grpSpPr>
          <a:xfrm>
            <a:off x="2700705" y="1036766"/>
            <a:ext cx="1217424" cy="1198999"/>
            <a:chOff x="5692274" y="2535204"/>
            <a:chExt cx="1217424" cy="1198999"/>
          </a:xfrm>
        </p:grpSpPr>
        <p:pic>
          <p:nvPicPr>
            <p:cNvPr id="102" name="Picture 10" descr="Scalpel Generic Thin Outline Color icon">
              <a:extLst>
                <a:ext uri="{FF2B5EF4-FFF2-40B4-BE49-F238E27FC236}">
                  <a16:creationId xmlns:a16="http://schemas.microsoft.com/office/drawing/2014/main" id="{AE62954E-4564-E6E8-C9FB-92E9A90C2C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0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 rot="1886499">
              <a:off x="5692274" y="2535204"/>
              <a:ext cx="1198999" cy="11989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03" name="Croix 57">
              <a:extLst>
                <a:ext uri="{FF2B5EF4-FFF2-40B4-BE49-F238E27FC236}">
                  <a16:creationId xmlns:a16="http://schemas.microsoft.com/office/drawing/2014/main" id="{0E3CFF9E-2095-ACC6-7F30-B6B8AF67187F}"/>
                </a:ext>
              </a:extLst>
            </p:cNvPr>
            <p:cNvSpPr/>
            <p:nvPr/>
          </p:nvSpPr>
          <p:spPr>
            <a:xfrm rot="18522230">
              <a:off x="6395522" y="2826577"/>
              <a:ext cx="515123" cy="513228"/>
            </a:xfrm>
            <a:prstGeom prst="plus">
              <a:avLst>
                <a:gd name="adj" fmla="val 45842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CA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orbel" panose="020B0503020204020204"/>
                <a:ea typeface="+mn-ea"/>
                <a:cs typeface="+mn-cs"/>
              </a:endParaRPr>
            </a:p>
          </p:txBody>
        </p:sp>
      </p:grpSp>
      <p:sp>
        <p:nvSpPr>
          <p:cNvPr id="111" name="TextBox 110">
            <a:extLst>
              <a:ext uri="{FF2B5EF4-FFF2-40B4-BE49-F238E27FC236}">
                <a16:creationId xmlns:a16="http://schemas.microsoft.com/office/drawing/2014/main" id="{75F5DC81-711C-F770-9219-902A2730289C}"/>
              </a:ext>
            </a:extLst>
          </p:cNvPr>
          <p:cNvSpPr txBox="1"/>
          <p:nvPr/>
        </p:nvSpPr>
        <p:spPr>
          <a:xfrm>
            <a:off x="24218" y="5857194"/>
            <a:ext cx="4440031" cy="93871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Räsänen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et al., </a:t>
            </a:r>
            <a:r>
              <a:rPr lang="en-CA" sz="110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Trends in neurosciences 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45(1), 8-26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(2022)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Brennand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al., </a:t>
            </a:r>
            <a:r>
              <a:rPr lang="en-CA" sz="110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Nature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 473(7346), 221-225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(2011)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Stern et al., </a:t>
            </a:r>
            <a:r>
              <a:rPr lang="en-CA" sz="1100" i="1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Molecular Psychiatry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, </a:t>
            </a: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29, 3208–3222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 (2024)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Marquet , </a:t>
            </a:r>
            <a:r>
              <a:rPr lang="fr-FR" sz="1100" i="1" dirty="0" err="1">
                <a:latin typeface="Baskerville" panose="02020502070401020303" pitchFamily="18" charset="0"/>
                <a:ea typeface="Baskerville" panose="02020502070401020303" pitchFamily="18" charset="0"/>
              </a:rPr>
              <a:t>Optics</a:t>
            </a:r>
            <a:r>
              <a:rPr lang="fr-FR" sz="1100" i="1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fr-FR" sz="1100" i="1" dirty="0" err="1">
                <a:latin typeface="Baskerville" panose="02020502070401020303" pitchFamily="18" charset="0"/>
                <a:ea typeface="Baskerville" panose="02020502070401020303" pitchFamily="18" charset="0"/>
              </a:rPr>
              <a:t>letters</a:t>
            </a:r>
            <a:r>
              <a:rPr lang="fr-FR" sz="1100" i="1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fr-FR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(2005)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fr-FR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Levesque 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et al., </a:t>
            </a:r>
            <a:r>
              <a:rPr lang="fr-FR" sz="1100" i="1" dirty="0">
                <a:latin typeface="Baskerville" panose="02020502070401020303" pitchFamily="18" charset="0"/>
                <a:ea typeface="Baskerville" panose="02020502070401020303" pitchFamily="18" charset="0"/>
              </a:rPr>
              <a:t>Methods</a:t>
            </a:r>
            <a:r>
              <a:rPr lang="fr-FR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136, 90-107 (2018)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658178D4-65AE-20B6-BE53-2D2123AC0328}"/>
              </a:ext>
            </a:extLst>
          </p:cNvPr>
          <p:cNvSpPr/>
          <p:nvPr/>
        </p:nvSpPr>
        <p:spPr>
          <a:xfrm>
            <a:off x="129606" y="641665"/>
            <a:ext cx="4109034" cy="3794686"/>
          </a:xfrm>
          <a:prstGeom prst="rect">
            <a:avLst/>
          </a:prstGeom>
          <a:solidFill>
            <a:srgbClr val="FF2F92">
              <a:alpha val="1000"/>
            </a:srgbClr>
          </a:solidFill>
          <a:ln>
            <a:solidFill>
              <a:srgbClr val="FF2F9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283E1B9E-26D0-7A97-CBC6-867A065CD9ED}"/>
              </a:ext>
            </a:extLst>
          </p:cNvPr>
          <p:cNvCxnSpPr/>
          <p:nvPr/>
        </p:nvCxnSpPr>
        <p:spPr>
          <a:xfrm flipH="1">
            <a:off x="7186139" y="4191609"/>
            <a:ext cx="0" cy="360000"/>
          </a:xfrm>
          <a:prstGeom prst="straightConnector1">
            <a:avLst/>
          </a:prstGeom>
          <a:ln w="254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TextBox 63">
            <a:extLst>
              <a:ext uri="{FF2B5EF4-FFF2-40B4-BE49-F238E27FC236}">
                <a16:creationId xmlns:a16="http://schemas.microsoft.com/office/drawing/2014/main" id="{2770D039-D93A-A0B5-B190-232AE8635461}"/>
              </a:ext>
            </a:extLst>
          </p:cNvPr>
          <p:cNvSpPr txBox="1"/>
          <p:nvPr/>
        </p:nvSpPr>
        <p:spPr>
          <a:xfrm>
            <a:off x="6375336" y="4192299"/>
            <a:ext cx="69923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Imaging</a:t>
            </a:r>
            <a:endParaRPr lang="en-US" sz="10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76" name="Image 43">
            <a:extLst>
              <a:ext uri="{FF2B5EF4-FFF2-40B4-BE49-F238E27FC236}">
                <a16:creationId xmlns:a16="http://schemas.microsoft.com/office/drawing/2014/main" id="{A720C7F3-8663-F6E8-E946-24E26C6A832D}"/>
              </a:ext>
            </a:extLst>
          </p:cNvPr>
          <p:cNvPicPr>
            <a:picLocks noChangeAspect="1"/>
          </p:cNvPicPr>
          <p:nvPr/>
        </p:nvPicPr>
        <p:blipFill>
          <a:blip r:embed="rId21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V="1">
            <a:off x="5033193" y="4430626"/>
            <a:ext cx="1649660" cy="1096939"/>
          </a:xfrm>
          <a:prstGeom prst="rect">
            <a:avLst/>
          </a:prstGeom>
        </p:spPr>
      </p:pic>
      <p:grpSp>
        <p:nvGrpSpPr>
          <p:cNvPr id="124" name="Group 123">
            <a:extLst>
              <a:ext uri="{FF2B5EF4-FFF2-40B4-BE49-F238E27FC236}">
                <a16:creationId xmlns:a16="http://schemas.microsoft.com/office/drawing/2014/main" id="{42B93C65-1A37-8AED-EC67-4FA123F289DA}"/>
              </a:ext>
            </a:extLst>
          </p:cNvPr>
          <p:cNvGrpSpPr/>
          <p:nvPr/>
        </p:nvGrpSpPr>
        <p:grpSpPr>
          <a:xfrm>
            <a:off x="9231716" y="4648685"/>
            <a:ext cx="1448492" cy="369332"/>
            <a:chOff x="8989766" y="4391185"/>
            <a:chExt cx="1448492" cy="382861"/>
          </a:xfrm>
        </p:grpSpPr>
        <p:sp>
          <p:nvSpPr>
            <p:cNvPr id="119" name="Rounded Rectangle 118">
              <a:extLst>
                <a:ext uri="{FF2B5EF4-FFF2-40B4-BE49-F238E27FC236}">
                  <a16:creationId xmlns:a16="http://schemas.microsoft.com/office/drawing/2014/main" id="{1598D81D-D54B-3E1D-6F89-389CD059B3E8}"/>
                </a:ext>
              </a:extLst>
            </p:cNvPr>
            <p:cNvSpPr/>
            <p:nvPr/>
          </p:nvSpPr>
          <p:spPr>
            <a:xfrm>
              <a:off x="8989766" y="4393866"/>
              <a:ext cx="1448489" cy="338554"/>
            </a:xfrm>
            <a:prstGeom prst="roundRect">
              <a:avLst/>
            </a:prstGeom>
            <a:solidFill>
              <a:srgbClr val="F1DEA4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8" name="TextBox 107">
              <a:extLst>
                <a:ext uri="{FF2B5EF4-FFF2-40B4-BE49-F238E27FC236}">
                  <a16:creationId xmlns:a16="http://schemas.microsoft.com/office/drawing/2014/main" id="{E3D733DB-87C7-A6DF-8319-795ED5033CC8}"/>
                </a:ext>
              </a:extLst>
            </p:cNvPr>
            <p:cNvSpPr txBox="1"/>
            <p:nvPr/>
          </p:nvSpPr>
          <p:spPr>
            <a:xfrm>
              <a:off x="9143411" y="4391185"/>
              <a:ext cx="1294847" cy="38286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Baskerville" panose="02020502070401020303" pitchFamily="18" charset="0"/>
                  <a:ea typeface="Baskerville" panose="02020502070401020303" pitchFamily="18" charset="0"/>
                </a:rPr>
                <a:t>Label-free</a:t>
              </a:r>
            </a:p>
          </p:txBody>
        </p:sp>
      </p:grpSp>
      <p:grpSp>
        <p:nvGrpSpPr>
          <p:cNvPr id="125" name="Group 124">
            <a:extLst>
              <a:ext uri="{FF2B5EF4-FFF2-40B4-BE49-F238E27FC236}">
                <a16:creationId xmlns:a16="http://schemas.microsoft.com/office/drawing/2014/main" id="{2D5B3D2D-7838-19BF-633B-613C9F020025}"/>
              </a:ext>
            </a:extLst>
          </p:cNvPr>
          <p:cNvGrpSpPr/>
          <p:nvPr/>
        </p:nvGrpSpPr>
        <p:grpSpPr>
          <a:xfrm>
            <a:off x="9231718" y="4223758"/>
            <a:ext cx="1448488" cy="376972"/>
            <a:chOff x="9059190" y="3932477"/>
            <a:chExt cx="1448488" cy="376972"/>
          </a:xfrm>
        </p:grpSpPr>
        <p:sp>
          <p:nvSpPr>
            <p:cNvPr id="118" name="Rounded Rectangle 117">
              <a:extLst>
                <a:ext uri="{FF2B5EF4-FFF2-40B4-BE49-F238E27FC236}">
                  <a16:creationId xmlns:a16="http://schemas.microsoft.com/office/drawing/2014/main" id="{06E02313-BF77-52FB-D7EF-E0D337E5B229}"/>
                </a:ext>
              </a:extLst>
            </p:cNvPr>
            <p:cNvSpPr/>
            <p:nvPr/>
          </p:nvSpPr>
          <p:spPr>
            <a:xfrm>
              <a:off x="9059190" y="3970895"/>
              <a:ext cx="1448488" cy="338554"/>
            </a:xfrm>
            <a:prstGeom prst="roundRect">
              <a:avLst/>
            </a:prstGeom>
            <a:solidFill>
              <a:srgbClr val="F1DEA4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10" name="TextBox 109">
              <a:extLst>
                <a:ext uri="{FF2B5EF4-FFF2-40B4-BE49-F238E27FC236}">
                  <a16:creationId xmlns:a16="http://schemas.microsoft.com/office/drawing/2014/main" id="{CD285304-4BFA-9A76-CE55-4F329E5C0F06}"/>
                </a:ext>
              </a:extLst>
            </p:cNvPr>
            <p:cNvSpPr txBox="1"/>
            <p:nvPr/>
          </p:nvSpPr>
          <p:spPr>
            <a:xfrm>
              <a:off x="9112510" y="3932477"/>
              <a:ext cx="1395168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dirty="0">
                  <a:latin typeface="Baskerville" panose="02020502070401020303" pitchFamily="18" charset="0"/>
                  <a:ea typeface="Baskerville" panose="02020502070401020303" pitchFamily="18" charset="0"/>
                </a:rPr>
                <a:t>Quantitative</a:t>
              </a:r>
            </a:p>
          </p:txBody>
        </p:sp>
      </p:grpSp>
      <p:grpSp>
        <p:nvGrpSpPr>
          <p:cNvPr id="123" name="Group 122">
            <a:extLst>
              <a:ext uri="{FF2B5EF4-FFF2-40B4-BE49-F238E27FC236}">
                <a16:creationId xmlns:a16="http://schemas.microsoft.com/office/drawing/2014/main" id="{25F95186-26AD-BB47-6021-C2F26AA35FED}"/>
              </a:ext>
            </a:extLst>
          </p:cNvPr>
          <p:cNvGrpSpPr/>
          <p:nvPr/>
        </p:nvGrpSpPr>
        <p:grpSpPr>
          <a:xfrm>
            <a:off x="9231716" y="5002655"/>
            <a:ext cx="1448489" cy="369332"/>
            <a:chOff x="8985822" y="4856797"/>
            <a:chExt cx="1448489" cy="369332"/>
          </a:xfrm>
        </p:grpSpPr>
        <p:sp>
          <p:nvSpPr>
            <p:cNvPr id="120" name="Rounded Rectangle 119">
              <a:extLst>
                <a:ext uri="{FF2B5EF4-FFF2-40B4-BE49-F238E27FC236}">
                  <a16:creationId xmlns:a16="http://schemas.microsoft.com/office/drawing/2014/main" id="{CEF7B39A-6CAA-9FA8-69EA-647AA1465567}"/>
                </a:ext>
              </a:extLst>
            </p:cNvPr>
            <p:cNvSpPr/>
            <p:nvPr/>
          </p:nvSpPr>
          <p:spPr>
            <a:xfrm>
              <a:off x="8985822" y="4882750"/>
              <a:ext cx="1448489" cy="338554"/>
            </a:xfrm>
            <a:prstGeom prst="roundRect">
              <a:avLst/>
            </a:prstGeom>
            <a:solidFill>
              <a:srgbClr val="F1DEA4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6" name="TextBox 105">
              <a:extLst>
                <a:ext uri="{FF2B5EF4-FFF2-40B4-BE49-F238E27FC236}">
                  <a16:creationId xmlns:a16="http://schemas.microsoft.com/office/drawing/2014/main" id="{4523CE78-E95A-A975-3BE1-A1B286C43943}"/>
                </a:ext>
              </a:extLst>
            </p:cNvPr>
            <p:cNvSpPr txBox="1"/>
            <p:nvPr/>
          </p:nvSpPr>
          <p:spPr>
            <a:xfrm>
              <a:off x="9013529" y="4856797"/>
              <a:ext cx="139307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Baskerville" panose="02020502070401020303" pitchFamily="18" charset="0"/>
                  <a:ea typeface="Baskerville" panose="02020502070401020303" pitchFamily="18" charset="0"/>
                </a:rPr>
                <a:t>Non-invasive</a:t>
              </a:r>
            </a:p>
          </p:txBody>
        </p:sp>
      </p:grpSp>
      <p:grpSp>
        <p:nvGrpSpPr>
          <p:cNvPr id="135" name="Group 134">
            <a:extLst>
              <a:ext uri="{FF2B5EF4-FFF2-40B4-BE49-F238E27FC236}">
                <a16:creationId xmlns:a16="http://schemas.microsoft.com/office/drawing/2014/main" id="{C47E17E2-5986-A7F9-DEA0-31127188B0C6}"/>
              </a:ext>
            </a:extLst>
          </p:cNvPr>
          <p:cNvGrpSpPr/>
          <p:nvPr/>
        </p:nvGrpSpPr>
        <p:grpSpPr>
          <a:xfrm>
            <a:off x="9216076" y="5534663"/>
            <a:ext cx="1505555" cy="1356975"/>
            <a:chOff x="10121874" y="4156572"/>
            <a:chExt cx="1800750" cy="2276997"/>
          </a:xfrm>
        </p:grpSpPr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137" name="Chart 136">
                  <a:extLst>
                    <a:ext uri="{FF2B5EF4-FFF2-40B4-BE49-F238E27FC236}">
                      <a16:creationId xmlns:a16="http://schemas.microsoft.com/office/drawing/2014/main" id="{58897B17-FC4A-3BBC-F855-AB2BA45070E9}"/>
                    </a:ext>
                  </a:extLst>
                </p:cNvPr>
                <p:cNvGraphicFramePr/>
                <p:nvPr/>
              </p:nvGraphicFramePr>
              <p:xfrm>
                <a:off x="10718944" y="4341195"/>
                <a:ext cx="498660" cy="2092374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22"/>
                </a:graphicData>
              </a:graphic>
            </p:graphicFrame>
          </mc:Choice>
          <mc:Fallback xmlns="">
            <p:pic>
              <p:nvPicPr>
                <p:cNvPr id="137" name="Chart 136">
                  <a:extLst>
                    <a:ext uri="{FF2B5EF4-FFF2-40B4-BE49-F238E27FC236}">
                      <a16:creationId xmlns:a16="http://schemas.microsoft.com/office/drawing/2014/main" id="{58897B17-FC4A-3BBC-F855-AB2BA45070E9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715269" y="5644689"/>
                  <a:ext cx="416915" cy="1246949"/>
                </a:xfrm>
                <a:prstGeom prst="rect">
                  <a:avLst/>
                </a:prstGeom>
              </p:spPr>
            </p:pic>
          </mc:Fallback>
        </mc:AlternateContent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18042EEA-578D-147A-4B59-1543E835F257}"/>
                </a:ext>
              </a:extLst>
            </p:cNvPr>
            <p:cNvCxnSpPr>
              <a:cxnSpLocks/>
            </p:cNvCxnSpPr>
            <p:nvPr/>
          </p:nvCxnSpPr>
          <p:spPr>
            <a:xfrm>
              <a:off x="10710820" y="4323570"/>
              <a:ext cx="0" cy="1485759"/>
            </a:xfrm>
            <a:prstGeom prst="line">
              <a:avLst/>
            </a:prstGeom>
            <a:ln w="12700"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FC758A13-1341-A963-5244-89F28DACE0C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702667" y="5801545"/>
              <a:ext cx="77840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mc:AlternateContent xmlns:mc="http://schemas.openxmlformats.org/markup-compatibility/2006" xmlns:cx1="http://schemas.microsoft.com/office/drawing/2015/9/8/chartex">
          <mc:Choice Requires="cx1">
            <p:graphicFrame>
              <p:nvGraphicFramePr>
                <p:cNvPr id="141" name="Chart 140">
                  <a:extLst>
                    <a:ext uri="{FF2B5EF4-FFF2-40B4-BE49-F238E27FC236}">
                      <a16:creationId xmlns:a16="http://schemas.microsoft.com/office/drawing/2014/main" id="{CECEBCD8-B5A6-D102-3958-3F4653A6292D}"/>
                    </a:ext>
                  </a:extLst>
                </p:cNvPr>
                <p:cNvGraphicFramePr/>
                <p:nvPr/>
              </p:nvGraphicFramePr>
              <p:xfrm>
                <a:off x="11038504" y="4262603"/>
                <a:ext cx="498660" cy="2092374"/>
              </p:xfrm>
              <a:graphic>
                <a:graphicData uri="http://schemas.microsoft.com/office/drawing/2014/chartex">
                  <cx:chart xmlns:cx="http://schemas.microsoft.com/office/drawing/2014/chartex" xmlns:r="http://schemas.openxmlformats.org/officeDocument/2006/relationships" r:id="rId24"/>
                </a:graphicData>
              </a:graphic>
            </p:graphicFrame>
          </mc:Choice>
          <mc:Fallback xmlns="">
            <p:pic>
              <p:nvPicPr>
                <p:cNvPr id="141" name="Chart 140">
                  <a:extLst>
                    <a:ext uri="{FF2B5EF4-FFF2-40B4-BE49-F238E27FC236}">
                      <a16:creationId xmlns:a16="http://schemas.microsoft.com/office/drawing/2014/main" id="{CECEBCD8-B5A6-D102-3958-3F4653A6292D}"/>
                    </a:ext>
                  </a:extLst>
                </p:cNvPr>
                <p:cNvPicPr>
                  <a:picLocks noGrp="1" noRot="1" noChangeAspect="1" noMove="1" noResize="1" noEditPoints="1" noAdjustHandles="1" noChangeArrowheads="1" noChangeShapeType="1"/>
                </p:cNvPicPr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9982444" y="5597852"/>
                  <a:ext cx="416915" cy="1246949"/>
                </a:xfrm>
                <a:prstGeom prst="rect">
                  <a:avLst/>
                </a:prstGeom>
              </p:spPr>
            </p:pic>
          </mc:Fallback>
        </mc:AlternateContent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8A4599C3-F054-2417-8835-40B1799D9240}"/>
                </a:ext>
              </a:extLst>
            </p:cNvPr>
            <p:cNvSpPr txBox="1"/>
            <p:nvPr/>
          </p:nvSpPr>
          <p:spPr>
            <a:xfrm>
              <a:off x="10261113" y="5809329"/>
              <a:ext cx="1661511" cy="4131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CTL  SZ</a:t>
              </a:r>
              <a:endParaRPr lang="en-US" sz="1000" dirty="0"/>
            </a:p>
          </p:txBody>
        </p:sp>
        <p:sp>
          <p:nvSpPr>
            <p:cNvPr id="145" name="TextBox 144">
              <a:extLst>
                <a:ext uri="{FF2B5EF4-FFF2-40B4-BE49-F238E27FC236}">
                  <a16:creationId xmlns:a16="http://schemas.microsoft.com/office/drawing/2014/main" id="{F002E12D-15DB-8388-5126-194C534413AF}"/>
                </a:ext>
              </a:extLst>
            </p:cNvPr>
            <p:cNvSpPr txBox="1"/>
            <p:nvPr/>
          </p:nvSpPr>
          <p:spPr>
            <a:xfrm rot="16200000">
              <a:off x="9564148" y="4714298"/>
              <a:ext cx="1594011" cy="4785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0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Topological properties</a:t>
              </a:r>
              <a:endParaRPr lang="en-US" sz="1000" dirty="0"/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0E69A0E1-4376-77F8-2893-304DA40CC5AB}"/>
                </a:ext>
              </a:extLst>
            </p:cNvPr>
            <p:cNvSpPr txBox="1"/>
            <p:nvPr/>
          </p:nvSpPr>
          <p:spPr>
            <a:xfrm>
              <a:off x="10942095" y="4269160"/>
              <a:ext cx="255198" cy="2616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050" dirty="0"/>
                <a:t>*</a:t>
              </a:r>
            </a:p>
          </p:txBody>
        </p:sp>
        <p:cxnSp>
          <p:nvCxnSpPr>
            <p:cNvPr id="147" name="Straight Connector 146">
              <a:extLst>
                <a:ext uri="{FF2B5EF4-FFF2-40B4-BE49-F238E27FC236}">
                  <a16:creationId xmlns:a16="http://schemas.microsoft.com/office/drawing/2014/main" id="{93886635-5277-A726-35BD-3D44799705DC}"/>
                </a:ext>
              </a:extLst>
            </p:cNvPr>
            <p:cNvCxnSpPr>
              <a:cxnSpLocks/>
            </p:cNvCxnSpPr>
            <p:nvPr/>
          </p:nvCxnSpPr>
          <p:spPr>
            <a:xfrm>
              <a:off x="10968273" y="4524694"/>
              <a:ext cx="304727" cy="0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1" name="Picture 2" descr="Psychiatry and Neurophotonics Research Lab">
            <a:extLst>
              <a:ext uri="{FF2B5EF4-FFF2-40B4-BE49-F238E27FC236}">
                <a16:creationId xmlns:a16="http://schemas.microsoft.com/office/drawing/2014/main" id="{72B1F914-992C-0D50-273D-4C27989891A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18589" y="4534884"/>
            <a:ext cx="2998146" cy="9796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Espace réservé du texte 5">
            <a:extLst>
              <a:ext uri="{FF2B5EF4-FFF2-40B4-BE49-F238E27FC236}">
                <a16:creationId xmlns:a16="http://schemas.microsoft.com/office/drawing/2014/main" id="{1E9F9997-F6E0-3062-1448-E032C00608A9}"/>
              </a:ext>
            </a:extLst>
          </p:cNvPr>
          <p:cNvSpPr txBox="1">
            <a:spLocks/>
          </p:cNvSpPr>
          <p:nvPr/>
        </p:nvSpPr>
        <p:spPr>
          <a:xfrm>
            <a:off x="84988" y="629554"/>
            <a:ext cx="4211539" cy="431800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fr-CA" sz="18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Research</a:t>
            </a:r>
            <a:r>
              <a:rPr lang="fr-CA" sz="1800" dirty="0">
                <a:latin typeface="Baskerville" panose="02020502070401020303" pitchFamily="18" charset="0"/>
                <a:ea typeface="Baskerville" panose="02020502070401020303" pitchFamily="18" charset="0"/>
              </a:rPr>
              <a:t> in </a:t>
            </a:r>
            <a:r>
              <a:rPr lang="fr-CA" sz="18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neurophotonics</a:t>
            </a:r>
            <a:r>
              <a:rPr lang="fr-CA" sz="1800" dirty="0">
                <a:latin typeface="Baskerville" panose="02020502070401020303" pitchFamily="18" charset="0"/>
                <a:ea typeface="Baskerville" panose="02020502070401020303" pitchFamily="18" charset="0"/>
              </a:rPr>
              <a:t> and </a:t>
            </a:r>
            <a:r>
              <a:rPr lang="fr-CA" sz="18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psychiatry</a:t>
            </a:r>
            <a:endParaRPr lang="en-CA" sz="18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B356E36-1E84-9CA2-9D5F-53CE4CE83D39}"/>
              </a:ext>
            </a:extLst>
          </p:cNvPr>
          <p:cNvSpPr txBox="1"/>
          <p:nvPr/>
        </p:nvSpPr>
        <p:spPr>
          <a:xfrm>
            <a:off x="11656469" y="657487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1/13</a:t>
            </a:r>
          </a:p>
        </p:txBody>
      </p:sp>
    </p:spTree>
    <p:extLst>
      <p:ext uri="{BB962C8B-B14F-4D97-AF65-F5344CB8AC3E}">
        <p14:creationId xmlns:p14="http://schemas.microsoft.com/office/powerpoint/2010/main" val="36994696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9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1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4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9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7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6" grpId="0" animBg="1"/>
      <p:bldP spid="38" grpId="0"/>
      <p:bldP spid="52" grpId="0"/>
      <p:bldP spid="50" grpId="0"/>
      <p:bldP spid="46" grpId="0"/>
      <p:bldP spid="48" grpId="0"/>
      <p:bldP spid="37" grpId="0"/>
      <p:bldP spid="68" grpId="0"/>
      <p:bldP spid="93" grpId="0" animBg="1"/>
      <p:bldP spid="6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2">
            <a:extLst>
              <a:ext uri="{FF2B5EF4-FFF2-40B4-BE49-F238E27FC236}">
                <a16:creationId xmlns:a16="http://schemas.microsoft.com/office/drawing/2014/main" id="{AFFDBB24-07C5-FAFB-BC55-4BE9C032211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81572" y="3590621"/>
            <a:ext cx="3866880" cy="977723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B83A701-FBB4-C611-9569-C7D1303CC473}"/>
              </a:ext>
            </a:extLst>
          </p:cNvPr>
          <p:cNvSpPr txBox="1"/>
          <p:nvPr/>
        </p:nvSpPr>
        <p:spPr>
          <a:xfrm>
            <a:off x="175758" y="111521"/>
            <a:ext cx="243868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Acknowledgments</a:t>
            </a:r>
          </a:p>
        </p:txBody>
      </p:sp>
      <p:pic>
        <p:nvPicPr>
          <p:cNvPr id="10" name="Picture 9" descr="A black sign with blue text&#10;&#10;Description automatically generated">
            <a:extLst>
              <a:ext uri="{FF2B5EF4-FFF2-40B4-BE49-F238E27FC236}">
                <a16:creationId xmlns:a16="http://schemas.microsoft.com/office/drawing/2014/main" id="{FA3D92D7-0F11-AF6A-CCC2-DF63282043CD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4342" y="5049258"/>
            <a:ext cx="2393083" cy="806253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DF8C39D5-7488-E6FB-8F05-A0F8E11B4F62}"/>
              </a:ext>
            </a:extLst>
          </p:cNvPr>
          <p:cNvGrpSpPr/>
          <p:nvPr/>
        </p:nvGrpSpPr>
        <p:grpSpPr>
          <a:xfrm>
            <a:off x="175758" y="4121657"/>
            <a:ext cx="2866234" cy="645710"/>
            <a:chOff x="7352878" y="4350729"/>
            <a:chExt cx="2866234" cy="645710"/>
          </a:xfrm>
        </p:grpSpPr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23BF3F8B-0EF4-278A-22C1-39D56B88752D}"/>
                </a:ext>
              </a:extLst>
            </p:cNvPr>
            <p:cNvSpPr txBox="1"/>
            <p:nvPr/>
          </p:nvSpPr>
          <p:spPr>
            <a:xfrm>
              <a:off x="7352878" y="4350729"/>
              <a:ext cx="2866234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6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Contact information: </a:t>
              </a:r>
            </a:p>
            <a:p>
              <a:r>
                <a:rPr lang="en-US" sz="16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         </a:t>
              </a:r>
              <a:r>
                <a:rPr lang="en-US" sz="1600" dirty="0">
                  <a:latin typeface="Baskerville" panose="02020502070401020303" pitchFamily="18" charset="0"/>
                  <a:ea typeface="Baskerville" panose="02020502070401020303" pitchFamily="18" charset="0"/>
                  <a:hlinkClick r:id="rId5"/>
                </a:rPr>
                <a:t>zahra.yazdani.1@ulaval.ca</a:t>
              </a:r>
              <a:endParaRPr lang="en-US" sz="1600" dirty="0">
                <a:latin typeface="Baskerville" panose="02020502070401020303" pitchFamily="18" charset="0"/>
                <a:ea typeface="Baskerville" panose="02020502070401020303" pitchFamily="18" charset="0"/>
              </a:endParaRPr>
            </a:p>
          </p:txBody>
        </p:sp>
        <p:pic>
          <p:nvPicPr>
            <p:cNvPr id="17" name="Graphic 16" descr="Envelope outline">
              <a:extLst>
                <a:ext uri="{FF2B5EF4-FFF2-40B4-BE49-F238E27FC236}">
                  <a16:creationId xmlns:a16="http://schemas.microsoft.com/office/drawing/2014/main" id="{96BA9FFD-297D-2067-F42C-A733FDB0D52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7432629" y="4579311"/>
              <a:ext cx="417128" cy="417128"/>
            </a:xfrm>
            <a:prstGeom prst="rect">
              <a:avLst/>
            </a:prstGeom>
          </p:spPr>
        </p:pic>
      </p:grpSp>
      <p:pic>
        <p:nvPicPr>
          <p:cNvPr id="12" name="Picture 11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F5D2ADFB-6F0C-7052-8321-E0CBA65F695D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7370" y="4614207"/>
            <a:ext cx="4695285" cy="2097893"/>
          </a:xfrm>
          <a:prstGeom prst="rect">
            <a:avLst/>
          </a:prstGeom>
        </p:spPr>
      </p:pic>
      <p:pic>
        <p:nvPicPr>
          <p:cNvPr id="21" name="Picture 2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91A634D3-FE0C-D673-10EB-78D887FAFA7E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699516" y="1039265"/>
            <a:ext cx="6119936" cy="2505493"/>
          </a:xfrm>
          <a:prstGeom prst="rect">
            <a:avLst/>
          </a:prstGeom>
        </p:spPr>
      </p:pic>
      <p:pic>
        <p:nvPicPr>
          <p:cNvPr id="2" name="Picture 2" descr="Psychiatry and Neurophotonics Research Lab">
            <a:extLst>
              <a:ext uri="{FF2B5EF4-FFF2-40B4-BE49-F238E27FC236}">
                <a16:creationId xmlns:a16="http://schemas.microsoft.com/office/drawing/2014/main" id="{A90EF3F1-CE5F-9961-90A3-77FA85D3600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244384" y="73162"/>
            <a:ext cx="3030199" cy="9901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3236A11A-42EC-EC32-D3B6-B098344C1D88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2328385" y="5824010"/>
            <a:ext cx="2764998" cy="92166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7B165013-4C28-896F-84FE-DC043764CF57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175758" y="5047444"/>
            <a:ext cx="2101659" cy="586510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DAE240B5-31EE-DE0E-962C-31870B6D3EF8}"/>
              </a:ext>
            </a:extLst>
          </p:cNvPr>
          <p:cNvSpPr txBox="1"/>
          <p:nvPr/>
        </p:nvSpPr>
        <p:spPr>
          <a:xfrm>
            <a:off x="175758" y="1890964"/>
            <a:ext cx="568791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Special thanks to:</a:t>
            </a:r>
          </a:p>
          <a:p>
            <a:endParaRPr lang="en-CA" sz="16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Prof. Pierre Marquet</a:t>
            </a:r>
          </a:p>
          <a:p>
            <a:endParaRPr lang="en-CA" sz="16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Prof. Antoine Allard</a:t>
            </a:r>
          </a:p>
          <a:p>
            <a:endParaRPr lang="en-CA" sz="16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Prof. Patrick Desrosiers</a:t>
            </a:r>
          </a:p>
        </p:txBody>
      </p:sp>
      <p:pic>
        <p:nvPicPr>
          <p:cNvPr id="18" name="Picture 17" descr="A red and yellow rectangular object with white and red stripes&#10;&#10;Description automatically generated">
            <a:extLst>
              <a:ext uri="{FF2B5EF4-FFF2-40B4-BE49-F238E27FC236}">
                <a16:creationId xmlns:a16="http://schemas.microsoft.com/office/drawing/2014/main" id="{DDD7CF4C-E664-4844-204E-AEA0F3989BD3}"/>
              </a:ext>
            </a:extLst>
          </p:cNvPr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758" y="5897710"/>
            <a:ext cx="1681708" cy="728740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CBB8594A-7EF6-604A-2C98-B9B30AC572DF}"/>
              </a:ext>
            </a:extLst>
          </p:cNvPr>
          <p:cNvSpPr txBox="1"/>
          <p:nvPr/>
        </p:nvSpPr>
        <p:spPr>
          <a:xfrm>
            <a:off x="175758" y="801768"/>
            <a:ext cx="610144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PNRL group, CERVO Brain Research Center</a:t>
            </a:r>
          </a:p>
          <a:p>
            <a:endParaRPr lang="en-CA" sz="16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sz="1600" dirty="0" err="1">
                <a:latin typeface="Baskerville" panose="02020502070401020303" pitchFamily="18" charset="0"/>
                <a:ea typeface="Baskerville" panose="02020502070401020303" pitchFamily="18" charset="0"/>
              </a:rPr>
              <a:t>Dynamica</a:t>
            </a:r>
            <a:r>
              <a:rPr lang="en-CA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 research lab, Laval University</a:t>
            </a:r>
            <a:endParaRPr lang="en-US" sz="16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886049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0EF4363E-2A4D-D046-69E4-3172039D82BD}"/>
              </a:ext>
            </a:extLst>
          </p:cNvPr>
          <p:cNvCxnSpPr>
            <a:cxnSpLocks/>
            <a:stCxn id="49" idx="1"/>
          </p:cNvCxnSpPr>
          <p:nvPr/>
        </p:nvCxnSpPr>
        <p:spPr>
          <a:xfrm flipH="1" flipV="1">
            <a:off x="8741573" y="4362350"/>
            <a:ext cx="388672" cy="259456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F0364EB-8A23-7C47-D835-860F9047572F}"/>
              </a:ext>
            </a:extLst>
          </p:cNvPr>
          <p:cNvCxnSpPr>
            <a:cxnSpLocks/>
            <a:endCxn id="7" idx="7"/>
          </p:cNvCxnSpPr>
          <p:nvPr/>
        </p:nvCxnSpPr>
        <p:spPr>
          <a:xfrm flipH="1">
            <a:off x="10481588" y="667958"/>
            <a:ext cx="873045" cy="297328"/>
          </a:xfrm>
          <a:prstGeom prst="line">
            <a:avLst/>
          </a:prstGeom>
          <a:ln w="76200">
            <a:solidFill>
              <a:schemeClr val="accent1">
                <a:lumMod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9518C1C-7994-0E54-B00F-964422EDBA21}"/>
              </a:ext>
            </a:extLst>
          </p:cNvPr>
          <p:cNvCxnSpPr>
            <a:cxnSpLocks/>
            <a:stCxn id="13" idx="3"/>
          </p:cNvCxnSpPr>
          <p:nvPr/>
        </p:nvCxnSpPr>
        <p:spPr>
          <a:xfrm flipV="1">
            <a:off x="10053311" y="1297380"/>
            <a:ext cx="941153" cy="558864"/>
          </a:xfrm>
          <a:prstGeom prst="line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9FB9B212-5FA6-075E-8D9A-B95022A132C3}"/>
              </a:ext>
            </a:extLst>
          </p:cNvPr>
          <p:cNvCxnSpPr>
            <a:cxnSpLocks/>
          </p:cNvCxnSpPr>
          <p:nvPr/>
        </p:nvCxnSpPr>
        <p:spPr>
          <a:xfrm flipV="1">
            <a:off x="10165893" y="957131"/>
            <a:ext cx="177883" cy="907268"/>
          </a:xfrm>
          <a:prstGeom prst="line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ABB34FB-250F-46C8-B8AD-B71A55EF7A38}"/>
              </a:ext>
            </a:extLst>
          </p:cNvPr>
          <p:cNvCxnSpPr>
            <a:cxnSpLocks/>
          </p:cNvCxnSpPr>
          <p:nvPr/>
        </p:nvCxnSpPr>
        <p:spPr>
          <a:xfrm>
            <a:off x="10355890" y="957131"/>
            <a:ext cx="592017" cy="298589"/>
          </a:xfrm>
          <a:prstGeom prst="line">
            <a:avLst/>
          </a:prstGeom>
          <a:ln w="76200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Oval 6">
            <a:extLst>
              <a:ext uri="{FF2B5EF4-FFF2-40B4-BE49-F238E27FC236}">
                <a16:creationId xmlns:a16="http://schemas.microsoft.com/office/drawing/2014/main" id="{17FB1505-AB77-5015-C867-21800F29BD5A}"/>
              </a:ext>
            </a:extLst>
          </p:cNvPr>
          <p:cNvSpPr/>
          <p:nvPr/>
        </p:nvSpPr>
        <p:spPr>
          <a:xfrm rot="1825683">
            <a:off x="10213034" y="863607"/>
            <a:ext cx="273600" cy="27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59D153BC-0F0D-EE24-76B3-47A904578142}"/>
              </a:ext>
            </a:extLst>
          </p:cNvPr>
          <p:cNvSpPr/>
          <p:nvPr/>
        </p:nvSpPr>
        <p:spPr>
          <a:xfrm rot="1825683">
            <a:off x="10838250" y="1136525"/>
            <a:ext cx="273600" cy="27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F54FAED-DFB1-3F2A-CEE0-018EAD01B356}"/>
              </a:ext>
            </a:extLst>
          </p:cNvPr>
          <p:cNvSpPr/>
          <p:nvPr/>
        </p:nvSpPr>
        <p:spPr>
          <a:xfrm rot="1825683">
            <a:off x="11217832" y="566311"/>
            <a:ext cx="273600" cy="27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81A8130-55EF-B288-9DC0-FE98CBA70C2D}"/>
              </a:ext>
            </a:extLst>
          </p:cNvPr>
          <p:cNvSpPr/>
          <p:nvPr/>
        </p:nvSpPr>
        <p:spPr>
          <a:xfrm rot="1825683">
            <a:off x="10048265" y="1687923"/>
            <a:ext cx="273600" cy="270000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5715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36277C78-5D90-B51E-34E4-278FA771F801}"/>
              </a:ext>
            </a:extLst>
          </p:cNvPr>
          <p:cNvSpPr txBox="1"/>
          <p:nvPr/>
        </p:nvSpPr>
        <p:spPr>
          <a:xfrm>
            <a:off x="2958277" y="41175"/>
            <a:ext cx="40161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: Graph theory in</a:t>
            </a:r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 neuroscience</a:t>
            </a:r>
            <a:endParaRPr lang="en-US" sz="2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D936887-BC28-4EB8-3C9B-A79523E4E63F}"/>
              </a:ext>
            </a:extLst>
          </p:cNvPr>
          <p:cNvSpPr txBox="1"/>
          <p:nvPr/>
        </p:nvSpPr>
        <p:spPr>
          <a:xfrm>
            <a:off x="212205" y="1553472"/>
            <a:ext cx="83176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We define a graph as a set of vertices (nodes, N) which are connected by edges (links, L).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89EF3874-FBAB-F242-5613-DF35680DE130}"/>
              </a:ext>
            </a:extLst>
          </p:cNvPr>
          <p:cNvSpPr txBox="1"/>
          <p:nvPr/>
        </p:nvSpPr>
        <p:spPr>
          <a:xfrm>
            <a:off x="209335" y="936827"/>
            <a:ext cx="801244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Graph is a mathematical structure used to model pairwise relations between objects.</a:t>
            </a:r>
            <a:endParaRPr lang="en-US" dirty="0"/>
          </a:p>
        </p:txBody>
      </p:sp>
      <p:pic>
        <p:nvPicPr>
          <p:cNvPr id="107" name="Graphic 106">
            <a:extLst>
              <a:ext uri="{FF2B5EF4-FFF2-40B4-BE49-F238E27FC236}">
                <a16:creationId xmlns:a16="http://schemas.microsoft.com/office/drawing/2014/main" id="{F5285E76-A31C-1F5C-CE68-331C957BD4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221782" y="4120279"/>
            <a:ext cx="2205598" cy="1876481"/>
          </a:xfrm>
          <a:prstGeom prst="rect">
            <a:avLst/>
          </a:prstGeom>
        </p:spPr>
      </p:pic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87548843-4D81-7A67-81AC-E060FC497EEA}"/>
              </a:ext>
            </a:extLst>
          </p:cNvPr>
          <p:cNvCxnSpPr>
            <a:cxnSpLocks/>
            <a:stCxn id="51" idx="5"/>
            <a:endCxn id="109" idx="1"/>
          </p:cNvCxnSpPr>
          <p:nvPr/>
        </p:nvCxnSpPr>
        <p:spPr>
          <a:xfrm>
            <a:off x="10233352" y="5103106"/>
            <a:ext cx="53883" cy="235412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F1139427-F2ED-2809-1E3A-756615744C5B}"/>
              </a:ext>
            </a:extLst>
          </p:cNvPr>
          <p:cNvCxnSpPr>
            <a:cxnSpLocks/>
            <a:stCxn id="51" idx="1"/>
          </p:cNvCxnSpPr>
          <p:nvPr/>
        </p:nvCxnSpPr>
        <p:spPr>
          <a:xfrm flipH="1" flipV="1">
            <a:off x="9683540" y="4355081"/>
            <a:ext cx="515914" cy="624788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DE1678BE-CCFC-5B92-02C7-BC63B55EAEC4}"/>
              </a:ext>
            </a:extLst>
          </p:cNvPr>
          <p:cNvCxnSpPr>
            <a:cxnSpLocks/>
            <a:endCxn id="109" idx="3"/>
          </p:cNvCxnSpPr>
          <p:nvPr/>
        </p:nvCxnSpPr>
        <p:spPr>
          <a:xfrm>
            <a:off x="9273188" y="5329935"/>
            <a:ext cx="968925" cy="85407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A56A235-75BF-FEEB-7FE3-A702ACC61062}"/>
              </a:ext>
            </a:extLst>
          </p:cNvPr>
          <p:cNvCxnSpPr>
            <a:cxnSpLocks/>
          </p:cNvCxnSpPr>
          <p:nvPr/>
        </p:nvCxnSpPr>
        <p:spPr>
          <a:xfrm flipH="1">
            <a:off x="9191650" y="4374888"/>
            <a:ext cx="457461" cy="276753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9F68EA21-760F-51E6-2844-C0B9D76FB586}"/>
              </a:ext>
            </a:extLst>
          </p:cNvPr>
          <p:cNvCxnSpPr>
            <a:cxnSpLocks/>
            <a:stCxn id="44" idx="0"/>
          </p:cNvCxnSpPr>
          <p:nvPr/>
        </p:nvCxnSpPr>
        <p:spPr>
          <a:xfrm flipV="1">
            <a:off x="8398550" y="4430149"/>
            <a:ext cx="262634" cy="311190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>
            <a:extLst>
              <a:ext uri="{FF2B5EF4-FFF2-40B4-BE49-F238E27FC236}">
                <a16:creationId xmlns:a16="http://schemas.microsoft.com/office/drawing/2014/main" id="{4499FE00-6FDB-EBC2-4677-7275A9CDC92D}"/>
              </a:ext>
            </a:extLst>
          </p:cNvPr>
          <p:cNvSpPr/>
          <p:nvPr/>
        </p:nvSpPr>
        <p:spPr>
          <a:xfrm rot="1825683">
            <a:off x="8301844" y="4732662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AABF0163-01E9-876D-6A26-EF8644CEA8B5}"/>
              </a:ext>
            </a:extLst>
          </p:cNvPr>
          <p:cNvSpPr/>
          <p:nvPr/>
        </p:nvSpPr>
        <p:spPr>
          <a:xfrm rot="1825683">
            <a:off x="8625194" y="4333978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5CFCD0CD-849A-01AE-875E-A9A00B58F080}"/>
              </a:ext>
            </a:extLst>
          </p:cNvPr>
          <p:cNvSpPr/>
          <p:nvPr/>
        </p:nvSpPr>
        <p:spPr>
          <a:xfrm rot="1825683">
            <a:off x="9259726" y="5266936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332E6351-12CE-D405-38FE-03B28391EB33}"/>
              </a:ext>
            </a:extLst>
          </p:cNvPr>
          <p:cNvSpPr/>
          <p:nvPr/>
        </p:nvSpPr>
        <p:spPr>
          <a:xfrm rot="1825683">
            <a:off x="9082394" y="4620425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884641E6-C5EB-29E4-A1E0-638535F1A2FF}"/>
              </a:ext>
            </a:extLst>
          </p:cNvPr>
          <p:cNvSpPr/>
          <p:nvPr/>
        </p:nvSpPr>
        <p:spPr>
          <a:xfrm rot="1825683">
            <a:off x="9637665" y="4304360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1" name="Oval 50">
            <a:extLst>
              <a:ext uri="{FF2B5EF4-FFF2-40B4-BE49-F238E27FC236}">
                <a16:creationId xmlns:a16="http://schemas.microsoft.com/office/drawing/2014/main" id="{62632048-D93C-6818-5CDE-D716DA943028}"/>
              </a:ext>
            </a:extLst>
          </p:cNvPr>
          <p:cNvSpPr/>
          <p:nvPr/>
        </p:nvSpPr>
        <p:spPr>
          <a:xfrm rot="1825683">
            <a:off x="10151603" y="4978488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195869C7-2B75-7C9B-80A0-3E265FEC8F35}"/>
              </a:ext>
            </a:extLst>
          </p:cNvPr>
          <p:cNvSpPr/>
          <p:nvPr/>
        </p:nvSpPr>
        <p:spPr>
          <a:xfrm rot="1825683">
            <a:off x="10239384" y="5337137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89EF6FD4-B2C9-810D-DFDA-843A1ABECD4B}"/>
              </a:ext>
            </a:extLst>
          </p:cNvPr>
          <p:cNvCxnSpPr>
            <a:cxnSpLocks/>
          </p:cNvCxnSpPr>
          <p:nvPr/>
        </p:nvCxnSpPr>
        <p:spPr>
          <a:xfrm>
            <a:off x="9190041" y="5111342"/>
            <a:ext cx="93406" cy="157603"/>
          </a:xfrm>
          <a:prstGeom prst="line">
            <a:avLst/>
          </a:prstGeom>
          <a:ln w="539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>
            <a:extLst>
              <a:ext uri="{FF2B5EF4-FFF2-40B4-BE49-F238E27FC236}">
                <a16:creationId xmlns:a16="http://schemas.microsoft.com/office/drawing/2014/main" id="{B2546E58-434E-9452-4E4D-27347CA8E065}"/>
              </a:ext>
            </a:extLst>
          </p:cNvPr>
          <p:cNvSpPr/>
          <p:nvPr/>
        </p:nvSpPr>
        <p:spPr>
          <a:xfrm rot="1825683">
            <a:off x="9116356" y="5014896"/>
            <a:ext cx="129600" cy="125999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93CA78B-6004-21D5-DA39-BA9CB3BD3E3D}"/>
              </a:ext>
            </a:extLst>
          </p:cNvPr>
          <p:cNvSpPr txBox="1"/>
          <p:nvPr/>
        </p:nvSpPr>
        <p:spPr>
          <a:xfrm>
            <a:off x="0" y="6375054"/>
            <a:ext cx="6400800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Dorkenwald</a:t>
            </a:r>
            <a:r>
              <a:rPr lang="en-CA" sz="110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et al., </a:t>
            </a:r>
            <a:r>
              <a:rPr lang="en-CA" sz="1100" i="1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Nature </a:t>
            </a:r>
            <a:r>
              <a:rPr lang="en-CA" sz="110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634.8032, 124-138 (2024)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b="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Barabási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al.,  </a:t>
            </a:r>
            <a:r>
              <a:rPr lang="en-CA" sz="1100" b="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Journal of Neuroscience 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43.34, 5989-5995 (2023)</a:t>
            </a:r>
            <a:endParaRPr lang="en-US" sz="11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83" name="Picture 82" descr="A diagram of synapse and synapse&#10;&#10;Description automatically generated">
            <a:extLst>
              <a:ext uri="{FF2B5EF4-FFF2-40B4-BE49-F238E27FC236}">
                <a16:creationId xmlns:a16="http://schemas.microsoft.com/office/drawing/2014/main" id="{5EF8A64E-B88B-2366-FAA9-75AC63F0EB6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74708" y="3692845"/>
            <a:ext cx="4046297" cy="2874508"/>
          </a:xfrm>
          <a:prstGeom prst="rect">
            <a:avLst/>
          </a:prstGeom>
        </p:spPr>
      </p:pic>
      <p:sp>
        <p:nvSpPr>
          <p:cNvPr id="59" name="Oval 58">
            <a:extLst>
              <a:ext uri="{FF2B5EF4-FFF2-40B4-BE49-F238E27FC236}">
                <a16:creationId xmlns:a16="http://schemas.microsoft.com/office/drawing/2014/main" id="{1840F040-A2AE-EECC-3C79-81D86F539366}"/>
              </a:ext>
            </a:extLst>
          </p:cNvPr>
          <p:cNvSpPr/>
          <p:nvPr/>
        </p:nvSpPr>
        <p:spPr>
          <a:xfrm rot="1825683">
            <a:off x="3826051" y="4843772"/>
            <a:ext cx="224891" cy="2049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7" name="Freeform 86">
            <a:extLst>
              <a:ext uri="{FF2B5EF4-FFF2-40B4-BE49-F238E27FC236}">
                <a16:creationId xmlns:a16="http://schemas.microsoft.com/office/drawing/2014/main" id="{EA248994-78C7-12CB-477C-BEF872930648}"/>
              </a:ext>
            </a:extLst>
          </p:cNvPr>
          <p:cNvSpPr/>
          <p:nvPr/>
        </p:nvSpPr>
        <p:spPr>
          <a:xfrm>
            <a:off x="2130184" y="4389080"/>
            <a:ext cx="1710732" cy="538946"/>
          </a:xfrm>
          <a:custGeom>
            <a:avLst/>
            <a:gdLst>
              <a:gd name="connsiteX0" fmla="*/ 0 w 1182030"/>
              <a:gd name="connsiteY0" fmla="*/ 245326 h 245326"/>
              <a:gd name="connsiteX1" fmla="*/ 468352 w 1182030"/>
              <a:gd name="connsiteY1" fmla="*/ 0 h 245326"/>
              <a:gd name="connsiteX2" fmla="*/ 1182030 w 1182030"/>
              <a:gd name="connsiteY2" fmla="*/ 245326 h 2453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182030" h="245326">
                <a:moveTo>
                  <a:pt x="0" y="245326"/>
                </a:moveTo>
                <a:cubicBezTo>
                  <a:pt x="135673" y="122663"/>
                  <a:pt x="271347" y="0"/>
                  <a:pt x="468352" y="0"/>
                </a:cubicBezTo>
                <a:cubicBezTo>
                  <a:pt x="665357" y="0"/>
                  <a:pt x="1040781" y="68765"/>
                  <a:pt x="1182030" y="245326"/>
                </a:cubicBezTo>
              </a:path>
            </a:pathLst>
          </a:custGeom>
          <a:noFill/>
          <a:ln w="3492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Freeform 96">
            <a:extLst>
              <a:ext uri="{FF2B5EF4-FFF2-40B4-BE49-F238E27FC236}">
                <a16:creationId xmlns:a16="http://schemas.microsoft.com/office/drawing/2014/main" id="{177547C9-A475-198F-A17C-32AF8D706743}"/>
              </a:ext>
            </a:extLst>
          </p:cNvPr>
          <p:cNvSpPr/>
          <p:nvPr/>
        </p:nvSpPr>
        <p:spPr>
          <a:xfrm>
            <a:off x="2025365" y="4939177"/>
            <a:ext cx="1818933" cy="254509"/>
          </a:xfrm>
          <a:custGeom>
            <a:avLst/>
            <a:gdLst>
              <a:gd name="connsiteX0" fmla="*/ 0 w 1048214"/>
              <a:gd name="connsiteY0" fmla="*/ 33453 h 156456"/>
              <a:gd name="connsiteX1" fmla="*/ 490653 w 1048214"/>
              <a:gd name="connsiteY1" fmla="*/ 156117 h 156456"/>
              <a:gd name="connsiteX2" fmla="*/ 1048214 w 1048214"/>
              <a:gd name="connsiteY2" fmla="*/ 0 h 156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048214" h="156456">
                <a:moveTo>
                  <a:pt x="0" y="33453"/>
                </a:moveTo>
                <a:cubicBezTo>
                  <a:pt x="157975" y="97572"/>
                  <a:pt x="315951" y="161692"/>
                  <a:pt x="490653" y="156117"/>
                </a:cubicBezTo>
                <a:cubicBezTo>
                  <a:pt x="665355" y="150542"/>
                  <a:pt x="856784" y="75271"/>
                  <a:pt x="1048214" y="0"/>
                </a:cubicBezTo>
              </a:path>
            </a:pathLst>
          </a:custGeom>
          <a:noFill/>
          <a:ln w="3492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Freeform 97">
            <a:extLst>
              <a:ext uri="{FF2B5EF4-FFF2-40B4-BE49-F238E27FC236}">
                <a16:creationId xmlns:a16="http://schemas.microsoft.com/office/drawing/2014/main" id="{979AC31C-6CA4-9DA2-8755-4C9DC15BB113}"/>
              </a:ext>
            </a:extLst>
          </p:cNvPr>
          <p:cNvSpPr/>
          <p:nvPr/>
        </p:nvSpPr>
        <p:spPr>
          <a:xfrm>
            <a:off x="2133566" y="4967211"/>
            <a:ext cx="1710732" cy="544069"/>
          </a:xfrm>
          <a:custGeom>
            <a:avLst/>
            <a:gdLst>
              <a:gd name="connsiteX0" fmla="*/ 67600 w 1160420"/>
              <a:gd name="connsiteY0" fmla="*/ 44605 h 435602"/>
              <a:gd name="connsiteX1" fmla="*/ 67600 w 1160420"/>
              <a:gd name="connsiteY1" fmla="*/ 100361 h 435602"/>
              <a:gd name="connsiteX2" fmla="*/ 770127 w 1160420"/>
              <a:gd name="connsiteY2" fmla="*/ 434898 h 435602"/>
              <a:gd name="connsiteX3" fmla="*/ 1160420 w 1160420"/>
              <a:gd name="connsiteY3" fmla="*/ 0 h 435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420" h="435602">
                <a:moveTo>
                  <a:pt x="67600" y="44605"/>
                </a:moveTo>
                <a:cubicBezTo>
                  <a:pt x="9056" y="39958"/>
                  <a:pt x="-49488" y="35312"/>
                  <a:pt x="67600" y="100361"/>
                </a:cubicBezTo>
                <a:cubicBezTo>
                  <a:pt x="184688" y="165410"/>
                  <a:pt x="587990" y="451625"/>
                  <a:pt x="770127" y="434898"/>
                </a:cubicBezTo>
                <a:cubicBezTo>
                  <a:pt x="952264" y="418171"/>
                  <a:pt x="1056342" y="209085"/>
                  <a:pt x="1160420" y="0"/>
                </a:cubicBezTo>
              </a:path>
            </a:pathLst>
          </a:custGeom>
          <a:noFill/>
          <a:ln w="34925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>
            <a:extLst>
              <a:ext uri="{FF2B5EF4-FFF2-40B4-BE49-F238E27FC236}">
                <a16:creationId xmlns:a16="http://schemas.microsoft.com/office/drawing/2014/main" id="{16C73877-B7AD-D686-CB8C-0CD2F84B15FE}"/>
              </a:ext>
            </a:extLst>
          </p:cNvPr>
          <p:cNvSpPr/>
          <p:nvPr/>
        </p:nvSpPr>
        <p:spPr>
          <a:xfrm rot="1825683">
            <a:off x="2022361" y="4843772"/>
            <a:ext cx="224891" cy="204964"/>
          </a:xfrm>
          <a:prstGeom prst="ellipse">
            <a:avLst/>
          </a:prstGeom>
          <a:solidFill>
            <a:schemeClr val="accent2">
              <a:lumMod val="20000"/>
              <a:lumOff val="80000"/>
            </a:schemeClr>
          </a:solidFill>
          <a:ln w="25400"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dirty="0"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1C2B526-DFC0-FB54-576A-ACC4C59813AD}"/>
              </a:ext>
            </a:extLst>
          </p:cNvPr>
          <p:cNvSpPr txBox="1"/>
          <p:nvPr/>
        </p:nvSpPr>
        <p:spPr>
          <a:xfrm>
            <a:off x="269529" y="2578798"/>
            <a:ext cx="1165294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b="1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Network neuroscience </a:t>
            </a:r>
            <a:r>
              <a:rPr lang="en-CA" b="0" i="0" dirty="0"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studies brain networks across many scales, from the individual neurons to the entire brain.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BFAD663-40D7-D26E-4BDC-DAEB72A66638}"/>
              </a:ext>
            </a:extLst>
          </p:cNvPr>
          <p:cNvSpPr txBox="1"/>
          <p:nvPr/>
        </p:nvSpPr>
        <p:spPr>
          <a:xfrm>
            <a:off x="167717" y="37764"/>
            <a:ext cx="314878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Network Neuroscience</a:t>
            </a:r>
            <a:endParaRPr lang="en-US" sz="2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E4950FD-D5ED-C206-7D87-13CA37738322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2/13</a:t>
            </a:r>
          </a:p>
        </p:txBody>
      </p:sp>
    </p:spTree>
    <p:extLst>
      <p:ext uri="{BB962C8B-B14F-4D97-AF65-F5344CB8AC3E}">
        <p14:creationId xmlns:p14="http://schemas.microsoft.com/office/powerpoint/2010/main" val="372058365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1500"/>
                            </p:stCondLst>
                            <p:childTnLst>
                              <p:par>
                                <p:cTn id="7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000"/>
                            </p:stCondLst>
                            <p:childTnLst>
                              <p:par>
                                <p:cTn id="74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2500"/>
                            </p:stCondLst>
                            <p:childTnLst>
                              <p:par>
                                <p:cTn id="7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3000"/>
                            </p:stCondLst>
                            <p:childTnLst>
                              <p:par>
                                <p:cTn id="8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3500"/>
                            </p:stCondLst>
                            <p:childTnLst>
                              <p:par>
                                <p:cTn id="8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8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4000"/>
                            </p:stCondLst>
                            <p:childTnLst>
                              <p:par>
                                <p:cTn id="9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4500"/>
                            </p:stCondLst>
                            <p:childTnLst>
                              <p:par>
                                <p:cTn id="9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44" grpId="0" animBg="1"/>
      <p:bldP spid="45" grpId="0" animBg="1"/>
      <p:bldP spid="48" grpId="0" animBg="1"/>
      <p:bldP spid="49" grpId="0" animBg="1"/>
      <p:bldP spid="50" grpId="0" animBg="1"/>
      <p:bldP spid="51" grpId="0" animBg="1"/>
      <p:bldP spid="109" grpId="0" animBg="1"/>
      <p:bldP spid="47" grpId="0" animBg="1"/>
      <p:bldP spid="59" grpId="0" animBg="1"/>
      <p:bldP spid="87" grpId="0" animBg="1"/>
      <p:bldP spid="97" grpId="0" animBg="1"/>
      <p:bldP spid="98" grpId="0" animBg="1"/>
      <p:bldP spid="63" grpId="0" animBg="1"/>
      <p:bldP spid="1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Picture 66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44B57708-C99F-3EEF-4C16-57711B44F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4676297" y="3811882"/>
            <a:ext cx="4677172" cy="151441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C19DDDC-F507-03C5-0137-876F8FD020EB}"/>
              </a:ext>
            </a:extLst>
          </p:cNvPr>
          <p:cNvSpPr/>
          <p:nvPr/>
        </p:nvSpPr>
        <p:spPr>
          <a:xfrm>
            <a:off x="4549941" y="520428"/>
            <a:ext cx="7593227" cy="2920655"/>
          </a:xfrm>
          <a:prstGeom prst="rect">
            <a:avLst/>
          </a:prstGeom>
          <a:solidFill>
            <a:srgbClr val="7030A0">
              <a:alpha val="9415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08C7DB-2860-04FE-4B26-FBF213442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82" y="851529"/>
            <a:ext cx="5839056" cy="2528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0009E-A35F-86DC-B3B6-27E102B009BE}"/>
              </a:ext>
            </a:extLst>
          </p:cNvPr>
          <p:cNvSpPr txBox="1"/>
          <p:nvPr/>
        </p:nvSpPr>
        <p:spPr>
          <a:xfrm>
            <a:off x="144038" y="26404"/>
            <a:ext cx="312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Content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37D1C-9C26-96EE-699C-1C22DC7C0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38" y="1035380"/>
            <a:ext cx="4243180" cy="3594289"/>
          </a:xfrm>
          <a:prstGeom prst="rect">
            <a:avLst/>
          </a:prstGeom>
        </p:spPr>
      </p:pic>
      <p:cxnSp>
        <p:nvCxnSpPr>
          <p:cNvPr id="63" name="Connecteur droit avec flèche 28">
            <a:extLst>
              <a:ext uri="{FF2B5EF4-FFF2-40B4-BE49-F238E27FC236}">
                <a16:creationId xmlns:a16="http://schemas.microsoft.com/office/drawing/2014/main" id="{F29EE944-C261-CD21-58D5-E5DE89E673B8}"/>
              </a:ext>
            </a:extLst>
          </p:cNvPr>
          <p:cNvCxnSpPr>
            <a:cxnSpLocks/>
          </p:cNvCxnSpPr>
          <p:nvPr/>
        </p:nvCxnSpPr>
        <p:spPr>
          <a:xfrm>
            <a:off x="10627017" y="1958589"/>
            <a:ext cx="2511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1347A5-0F9C-3CD9-4B0A-2D9E29022D91}"/>
              </a:ext>
            </a:extLst>
          </p:cNvPr>
          <p:cNvSpPr txBox="1"/>
          <p:nvPr/>
        </p:nvSpPr>
        <p:spPr>
          <a:xfrm>
            <a:off x="4482261" y="535675"/>
            <a:ext cx="535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CBACDE-27F2-F7AE-8226-C92C5D9043EC}"/>
              </a:ext>
            </a:extLst>
          </p:cNvPr>
          <p:cNvSpPr txBox="1"/>
          <p:nvPr/>
        </p:nvSpPr>
        <p:spPr>
          <a:xfrm>
            <a:off x="9609176" y="1334770"/>
            <a:ext cx="22175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Binary</a:t>
            </a:r>
          </a:p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mask images</a:t>
            </a:r>
          </a:p>
        </p:txBody>
      </p:sp>
      <p:pic>
        <p:nvPicPr>
          <p:cNvPr id="12" name="Picture 11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A487B99E-B2E0-CB20-AF4C-CBA0385F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876162"/>
            <a:ext cx="996927" cy="1013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D3D4BBCA-34B2-0484-3751-03046A1ED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2081143"/>
            <a:ext cx="989757" cy="100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7774EDE-5D78-9BBE-5238-D292A565E98C}"/>
              </a:ext>
            </a:extLst>
          </p:cNvPr>
          <p:cNvSpPr/>
          <p:nvPr/>
        </p:nvSpPr>
        <p:spPr>
          <a:xfrm>
            <a:off x="9227169" y="3561263"/>
            <a:ext cx="2916000" cy="3219318"/>
          </a:xfrm>
          <a:prstGeom prst="rect">
            <a:avLst/>
          </a:prstGeom>
          <a:solidFill>
            <a:srgbClr val="C00000">
              <a:alpha val="1875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5D83F7EF-F262-5E3E-5714-A89CDD6BB535}"/>
              </a:ext>
            </a:extLst>
          </p:cNvPr>
          <p:cNvSpPr txBox="1"/>
          <p:nvPr/>
        </p:nvSpPr>
        <p:spPr>
          <a:xfrm>
            <a:off x="9930925" y="3525734"/>
            <a:ext cx="1894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1400" dirty="0"/>
          </a:p>
        </p:txBody>
      </p:sp>
      <p:pic>
        <p:nvPicPr>
          <p:cNvPr id="587" name="Picture 586" descr="A close-up of a network&#10;&#10;Description automatically generated">
            <a:extLst>
              <a:ext uri="{FF2B5EF4-FFF2-40B4-BE49-F238E27FC236}">
                <a16:creationId xmlns:a16="http://schemas.microsoft.com/office/drawing/2014/main" id="{176380A6-BFDA-E540-C780-959581715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9053" y="3963092"/>
            <a:ext cx="2755443" cy="2736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F7BC31-D7F3-A13E-5F26-522A1FBF63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1666" t="50099"/>
          <a:stretch/>
        </p:blipFill>
        <p:spPr>
          <a:xfrm>
            <a:off x="112579" y="5228842"/>
            <a:ext cx="2132421" cy="15285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44E3FF6-A939-1155-5897-5210B4B192C2}"/>
              </a:ext>
            </a:extLst>
          </p:cNvPr>
          <p:cNvGrpSpPr/>
          <p:nvPr/>
        </p:nvGrpSpPr>
        <p:grpSpPr>
          <a:xfrm>
            <a:off x="2221366" y="5230433"/>
            <a:ext cx="1825622" cy="1504255"/>
            <a:chOff x="2311718" y="1710442"/>
            <a:chExt cx="3861930" cy="297067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5AFB6D0-C327-974C-6CE2-9908FD34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74080" t="-1" b="49423"/>
            <a:stretch/>
          </p:blipFill>
          <p:spPr>
            <a:xfrm>
              <a:off x="2554975" y="1772970"/>
              <a:ext cx="3618673" cy="285894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D0FEE2-80CD-3F06-F7E2-73E153B56190}"/>
                </a:ext>
              </a:extLst>
            </p:cNvPr>
            <p:cNvSpPr/>
            <p:nvPr/>
          </p:nvSpPr>
          <p:spPr>
            <a:xfrm>
              <a:off x="2480123" y="1710442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6A5557-C7E2-5A48-B392-C4043B89B130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cxnSp>
        <p:nvCxnSpPr>
          <p:cNvPr id="26" name="Connecteur droit avec flèche 28">
            <a:extLst>
              <a:ext uri="{FF2B5EF4-FFF2-40B4-BE49-F238E27FC236}">
                <a16:creationId xmlns:a16="http://schemas.microsoft.com/office/drawing/2014/main" id="{EAA6D9A0-6482-E14E-1AA2-F27D3A7248DF}"/>
              </a:ext>
            </a:extLst>
          </p:cNvPr>
          <p:cNvCxnSpPr>
            <a:cxnSpLocks/>
          </p:cNvCxnSpPr>
          <p:nvPr/>
        </p:nvCxnSpPr>
        <p:spPr>
          <a:xfrm>
            <a:off x="9172455" y="1164586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8">
            <a:extLst>
              <a:ext uri="{FF2B5EF4-FFF2-40B4-BE49-F238E27FC236}">
                <a16:creationId xmlns:a16="http://schemas.microsoft.com/office/drawing/2014/main" id="{D9D3568D-8AC2-54F5-E970-2D2C21F02B68}"/>
              </a:ext>
            </a:extLst>
          </p:cNvPr>
          <p:cNvCxnSpPr>
            <a:cxnSpLocks/>
          </p:cNvCxnSpPr>
          <p:nvPr/>
        </p:nvCxnSpPr>
        <p:spPr>
          <a:xfrm>
            <a:off x="9172455" y="2745208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28">
            <a:extLst>
              <a:ext uri="{FF2B5EF4-FFF2-40B4-BE49-F238E27FC236}">
                <a16:creationId xmlns:a16="http://schemas.microsoft.com/office/drawing/2014/main" id="{A12E1A21-5EB2-4DCC-C6E3-F69CB7DFDDA0}"/>
              </a:ext>
            </a:extLst>
          </p:cNvPr>
          <p:cNvCxnSpPr>
            <a:cxnSpLocks/>
          </p:cNvCxnSpPr>
          <p:nvPr/>
        </p:nvCxnSpPr>
        <p:spPr>
          <a:xfrm flipV="1">
            <a:off x="5101911" y="1339493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28">
            <a:extLst>
              <a:ext uri="{FF2B5EF4-FFF2-40B4-BE49-F238E27FC236}">
                <a16:creationId xmlns:a16="http://schemas.microsoft.com/office/drawing/2014/main" id="{99E47115-69FD-9EFE-F956-AECC8B754A9F}"/>
              </a:ext>
            </a:extLst>
          </p:cNvPr>
          <p:cNvCxnSpPr>
            <a:cxnSpLocks/>
          </p:cNvCxnSpPr>
          <p:nvPr/>
        </p:nvCxnSpPr>
        <p:spPr>
          <a:xfrm rot="5400000" flipV="1">
            <a:off x="5083152" y="2543201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2BDC6AB-797C-F961-8512-CA9BDFCC1088}"/>
              </a:ext>
            </a:extLst>
          </p:cNvPr>
          <p:cNvSpPr/>
          <p:nvPr/>
        </p:nvSpPr>
        <p:spPr>
          <a:xfrm>
            <a:off x="114633" y="515889"/>
            <a:ext cx="4357394" cy="4220886"/>
          </a:xfrm>
          <a:prstGeom prst="rect">
            <a:avLst/>
          </a:prstGeom>
          <a:solidFill>
            <a:srgbClr val="94C9DA">
              <a:alpha val="20719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CEAE0B9-B492-BE98-B3B0-0C0D23E83EF2}"/>
              </a:ext>
            </a:extLst>
          </p:cNvPr>
          <p:cNvSpPr/>
          <p:nvPr/>
        </p:nvSpPr>
        <p:spPr>
          <a:xfrm>
            <a:off x="112578" y="4810268"/>
            <a:ext cx="4336394" cy="1950754"/>
          </a:xfrm>
          <a:prstGeom prst="rect">
            <a:avLst/>
          </a:prstGeom>
          <a:solidFill>
            <a:srgbClr val="F1DEA4">
              <a:alpha val="4000"/>
            </a:srgbClr>
          </a:solidFill>
          <a:ln>
            <a:solidFill>
              <a:srgbClr val="F1D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705" name="Connecteur droit avec flèche 28">
            <a:extLst>
              <a:ext uri="{FF2B5EF4-FFF2-40B4-BE49-F238E27FC236}">
                <a16:creationId xmlns:a16="http://schemas.microsoft.com/office/drawing/2014/main" id="{08CB9510-0271-1CAB-4ACB-1DCB19E931EA}"/>
              </a:ext>
            </a:extLst>
          </p:cNvPr>
          <p:cNvCxnSpPr>
            <a:cxnSpLocks/>
          </p:cNvCxnSpPr>
          <p:nvPr/>
        </p:nvCxnSpPr>
        <p:spPr>
          <a:xfrm flipH="1">
            <a:off x="4294391" y="5203828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6" name="Straight Connector 705">
            <a:extLst>
              <a:ext uri="{FF2B5EF4-FFF2-40B4-BE49-F238E27FC236}">
                <a16:creationId xmlns:a16="http://schemas.microsoft.com/office/drawing/2014/main" id="{47E72324-3753-D731-A445-70812A68FC98}"/>
              </a:ext>
            </a:extLst>
          </p:cNvPr>
          <p:cNvCxnSpPr>
            <a:cxnSpLocks/>
          </p:cNvCxnSpPr>
          <p:nvPr/>
        </p:nvCxnSpPr>
        <p:spPr>
          <a:xfrm>
            <a:off x="93877" y="817280"/>
            <a:ext cx="4357394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0815C9-852B-5808-0E59-D7BC486FF37B}"/>
              </a:ext>
            </a:extLst>
          </p:cNvPr>
          <p:cNvCxnSpPr>
            <a:cxnSpLocks/>
          </p:cNvCxnSpPr>
          <p:nvPr/>
        </p:nvCxnSpPr>
        <p:spPr>
          <a:xfrm flipV="1">
            <a:off x="4549942" y="814149"/>
            <a:ext cx="759322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33D31-6DA3-9F48-60E1-EDCE2ED8C176}"/>
              </a:ext>
            </a:extLst>
          </p:cNvPr>
          <p:cNvSpPr/>
          <p:nvPr/>
        </p:nvSpPr>
        <p:spPr>
          <a:xfrm>
            <a:off x="4579091" y="3595133"/>
            <a:ext cx="4587393" cy="3244962"/>
          </a:xfrm>
          <a:prstGeom prst="rect">
            <a:avLst/>
          </a:prstGeom>
          <a:solidFill>
            <a:srgbClr val="92C2A0">
              <a:alpha val="18750"/>
            </a:srgbClr>
          </a:solidFill>
          <a:ln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45" name="Connecteur droit avec flèche 28">
            <a:extLst>
              <a:ext uri="{FF2B5EF4-FFF2-40B4-BE49-F238E27FC236}">
                <a16:creationId xmlns:a16="http://schemas.microsoft.com/office/drawing/2014/main" id="{DECD775C-6097-6FC2-1A73-489E6B22466F}"/>
              </a:ext>
            </a:extLst>
          </p:cNvPr>
          <p:cNvCxnSpPr>
            <a:cxnSpLocks/>
          </p:cNvCxnSpPr>
          <p:nvPr/>
        </p:nvCxnSpPr>
        <p:spPr>
          <a:xfrm flipH="1">
            <a:off x="8930499" y="5197127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2637C5-99E2-E5AA-9FEC-9E8EC5883DBD}"/>
              </a:ext>
            </a:extLst>
          </p:cNvPr>
          <p:cNvCxnSpPr>
            <a:cxnSpLocks/>
          </p:cNvCxnSpPr>
          <p:nvPr/>
        </p:nvCxnSpPr>
        <p:spPr>
          <a:xfrm>
            <a:off x="9233445" y="3811882"/>
            <a:ext cx="2912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Connecteur droit avec flèche 28">
            <a:extLst>
              <a:ext uri="{FF2B5EF4-FFF2-40B4-BE49-F238E27FC236}">
                <a16:creationId xmlns:a16="http://schemas.microsoft.com/office/drawing/2014/main" id="{5AD49AD8-7713-9DAB-7FA7-CB7526A8597B}"/>
              </a:ext>
            </a:extLst>
          </p:cNvPr>
          <p:cNvCxnSpPr>
            <a:cxnSpLocks/>
          </p:cNvCxnSpPr>
          <p:nvPr/>
        </p:nvCxnSpPr>
        <p:spPr>
          <a:xfrm flipH="1">
            <a:off x="11784249" y="3254359"/>
            <a:ext cx="1" cy="2788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8">
            <a:extLst>
              <a:ext uri="{FF2B5EF4-FFF2-40B4-BE49-F238E27FC236}">
                <a16:creationId xmlns:a16="http://schemas.microsoft.com/office/drawing/2014/main" id="{ECB36538-9ECB-218D-316D-157BEBFFA98C}"/>
              </a:ext>
            </a:extLst>
          </p:cNvPr>
          <p:cNvCxnSpPr>
            <a:cxnSpLocks/>
          </p:cNvCxnSpPr>
          <p:nvPr/>
        </p:nvCxnSpPr>
        <p:spPr>
          <a:xfrm>
            <a:off x="4399444" y="1765244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52F90C-D17C-B558-994D-D2725FF95498}"/>
              </a:ext>
            </a:extLst>
          </p:cNvPr>
          <p:cNvCxnSpPr>
            <a:cxnSpLocks/>
          </p:cNvCxnSpPr>
          <p:nvPr/>
        </p:nvCxnSpPr>
        <p:spPr>
          <a:xfrm>
            <a:off x="4569240" y="3832185"/>
            <a:ext cx="4590000" cy="1326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B43955A-824C-5ED8-8894-A981836D213D}"/>
              </a:ext>
            </a:extLst>
          </p:cNvPr>
          <p:cNvGrpSpPr/>
          <p:nvPr/>
        </p:nvGrpSpPr>
        <p:grpSpPr>
          <a:xfrm>
            <a:off x="4612425" y="3414663"/>
            <a:ext cx="4454567" cy="3347256"/>
            <a:chOff x="4583550" y="3414663"/>
            <a:chExt cx="4454567" cy="3347256"/>
          </a:xfrm>
        </p:grpSpPr>
        <p:sp>
          <p:nvSpPr>
            <p:cNvPr id="584" name="ZoneTexte 5">
              <a:extLst>
                <a:ext uri="{FF2B5EF4-FFF2-40B4-BE49-F238E27FC236}">
                  <a16:creationId xmlns:a16="http://schemas.microsoft.com/office/drawing/2014/main" id="{81505EE3-328E-4399-5D97-703219DD9A9B}"/>
                </a:ext>
              </a:extLst>
            </p:cNvPr>
            <p:cNvSpPr txBox="1"/>
            <p:nvPr/>
          </p:nvSpPr>
          <p:spPr>
            <a:xfrm>
              <a:off x="6336852" y="5290681"/>
              <a:ext cx="1287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2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Longitudinal data</a:t>
              </a:r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44016F12-D952-A398-C1C1-394A69157A0B}"/>
                </a:ext>
              </a:extLst>
            </p:cNvPr>
            <p:cNvSpPr/>
            <p:nvPr/>
          </p:nvSpPr>
          <p:spPr>
            <a:xfrm>
              <a:off x="4584234" y="5524982"/>
              <a:ext cx="4453883" cy="12369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4" name="Connecteur droit avec flèche 28">
              <a:extLst>
                <a:ext uri="{FF2B5EF4-FFF2-40B4-BE49-F238E27FC236}">
                  <a16:creationId xmlns:a16="http://schemas.microsoft.com/office/drawing/2014/main" id="{A195A6FD-B4EE-F399-A982-194B64CCC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3550" y="3414663"/>
              <a:ext cx="0" cy="2110316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9113051D-6289-9DF0-89E6-A8E10D155A3A}"/>
                </a:ext>
              </a:extLst>
            </p:cNvPr>
            <p:cNvGrpSpPr/>
            <p:nvPr/>
          </p:nvGrpSpPr>
          <p:grpSpPr>
            <a:xfrm>
              <a:off x="4630470" y="5487720"/>
              <a:ext cx="1025535" cy="1200561"/>
              <a:chOff x="6960177" y="3684772"/>
              <a:chExt cx="1166623" cy="1244748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CD933BAD-63AA-4FF0-417C-DAEFADAEBA0A}"/>
                  </a:ext>
                </a:extLst>
              </p:cNvPr>
              <p:cNvGrpSpPr/>
              <p:nvPr/>
            </p:nvGrpSpPr>
            <p:grpSpPr>
              <a:xfrm>
                <a:off x="7021010" y="3684772"/>
                <a:ext cx="966144" cy="1244748"/>
                <a:chOff x="446678" y="1122199"/>
                <a:chExt cx="2576027" cy="3635451"/>
              </a:xfrm>
            </p:grpSpPr>
            <p:pic>
              <p:nvPicPr>
                <p:cNvPr id="590" name="Picture 589" descr="A black and white marbled surface&#10;&#10;Description automatically generated">
                  <a:extLst>
                    <a:ext uri="{FF2B5EF4-FFF2-40B4-BE49-F238E27FC236}">
                      <a16:creationId xmlns:a16="http://schemas.microsoft.com/office/drawing/2014/main" id="{5726C368-B8E9-EDA7-DC13-B00FE7873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90" y="1854415"/>
                  <a:ext cx="1970731" cy="1970734"/>
                </a:xfrm>
                <a:prstGeom prst="rect">
                  <a:avLst/>
                </a:prstGeom>
              </p:spPr>
            </p:pic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0631CB09-9BA5-3531-38C0-5995F42622D9}"/>
                    </a:ext>
                  </a:extLst>
                </p:cNvPr>
                <p:cNvSpPr txBox="1"/>
                <p:nvPr/>
              </p:nvSpPr>
              <p:spPr>
                <a:xfrm>
                  <a:off x="906930" y="1122199"/>
                  <a:ext cx="956031" cy="4320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05DIV</a:t>
                  </a:r>
                </a:p>
              </p:txBody>
            </p:sp>
            <p:pic>
              <p:nvPicPr>
                <p:cNvPr id="593" name="Picture 592">
                  <a:extLst>
                    <a:ext uri="{FF2B5EF4-FFF2-40B4-BE49-F238E27FC236}">
                      <a16:creationId xmlns:a16="http://schemas.microsoft.com/office/drawing/2014/main" id="{B4B9355F-69E4-53AE-8300-0616911FB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8809" y="1965608"/>
                  <a:ext cx="1970731" cy="1970734"/>
                </a:xfrm>
                <a:prstGeom prst="rect">
                  <a:avLst/>
                </a:prstGeom>
              </p:spPr>
            </p:pic>
            <p:pic>
              <p:nvPicPr>
                <p:cNvPr id="594" name="Picture 593">
                  <a:extLst>
                    <a:ext uri="{FF2B5EF4-FFF2-40B4-BE49-F238E27FC236}">
                      <a16:creationId xmlns:a16="http://schemas.microsoft.com/office/drawing/2014/main" id="{59722816-9C3C-66B5-3E42-8D24C687F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8415" y="2076798"/>
                  <a:ext cx="1970731" cy="1970733"/>
                </a:xfrm>
                <a:prstGeom prst="rect">
                  <a:avLst/>
                </a:prstGeom>
              </p:spPr>
            </p:pic>
            <p:pic>
              <p:nvPicPr>
                <p:cNvPr id="595" name="Picture 594" descr="A black and white image of a cell&#10;&#10;Description automatically generated">
                  <a:extLst>
                    <a:ext uri="{FF2B5EF4-FFF2-40B4-BE49-F238E27FC236}">
                      <a16:creationId xmlns:a16="http://schemas.microsoft.com/office/drawing/2014/main" id="{EE9259E4-A640-A3F5-ACDF-A602C4D3D5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714008" y="2170585"/>
                  <a:ext cx="1964745" cy="1964745"/>
                </a:xfrm>
                <a:prstGeom prst="rect">
                  <a:avLst/>
                </a:prstGeom>
              </p:spPr>
            </p:pic>
            <p:pic>
              <p:nvPicPr>
                <p:cNvPr id="596" name="Picture 595">
                  <a:extLst>
                    <a:ext uri="{FF2B5EF4-FFF2-40B4-BE49-F238E27FC236}">
                      <a16:creationId xmlns:a16="http://schemas.microsoft.com/office/drawing/2014/main" id="{CCD6DAC7-42D0-E40B-11D8-FC1021EBC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7960" y="2523103"/>
                  <a:ext cx="1964745" cy="1964746"/>
                </a:xfrm>
                <a:prstGeom prst="rect">
                  <a:avLst/>
                </a:prstGeom>
              </p:spPr>
            </p:pic>
            <p:grpSp>
              <p:nvGrpSpPr>
                <p:cNvPr id="597" name="Group 596">
                  <a:extLst>
                    <a:ext uri="{FF2B5EF4-FFF2-40B4-BE49-F238E27FC236}">
                      <a16:creationId xmlns:a16="http://schemas.microsoft.com/office/drawing/2014/main" id="{31660B56-FA2A-B0C3-D98F-F3951F3EAC0C}"/>
                    </a:ext>
                  </a:extLst>
                </p:cNvPr>
                <p:cNvGrpSpPr/>
                <p:nvPr/>
              </p:nvGrpSpPr>
              <p:grpSpPr>
                <a:xfrm>
                  <a:off x="446678" y="3569501"/>
                  <a:ext cx="926975" cy="1188149"/>
                  <a:chOff x="4442354" y="4330035"/>
                  <a:chExt cx="709811" cy="880010"/>
                </a:xfrm>
              </p:grpSpPr>
              <p:sp>
                <p:nvSpPr>
                  <p:cNvPr id="600" name="TextBox 599">
                    <a:extLst>
                      <a:ext uri="{FF2B5EF4-FFF2-40B4-BE49-F238E27FC236}">
                        <a16:creationId xmlns:a16="http://schemas.microsoft.com/office/drawing/2014/main" id="{78E0D9F7-10C0-2BAB-D3DB-F9C77C307917}"/>
                      </a:ext>
                    </a:extLst>
                  </p:cNvPr>
                  <p:cNvSpPr txBox="1"/>
                  <p:nvPr/>
                </p:nvSpPr>
                <p:spPr>
                  <a:xfrm>
                    <a:off x="4596538" y="4488608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1" name="TextBox 600">
                    <a:extLst>
                      <a:ext uri="{FF2B5EF4-FFF2-40B4-BE49-F238E27FC236}">
                        <a16:creationId xmlns:a16="http://schemas.microsoft.com/office/drawing/2014/main" id="{739DA7B6-D050-F3D3-3F06-7D7C3DF1F0C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2354" y="4330035"/>
                    <a:ext cx="555627" cy="7214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2" name="TextBox 601">
                    <a:extLst>
                      <a:ext uri="{FF2B5EF4-FFF2-40B4-BE49-F238E27FC236}">
                        <a16:creationId xmlns:a16="http://schemas.microsoft.com/office/drawing/2014/main" id="{C730EB9E-BFBB-D046-7093-09431A84CC6F}"/>
                      </a:ext>
                    </a:extLst>
                  </p:cNvPr>
                  <p:cNvSpPr txBox="1"/>
                  <p:nvPr/>
                </p:nvSpPr>
                <p:spPr>
                  <a:xfrm>
                    <a:off x="4516969" y="4400311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</p:grpSp>
          </p:grpSp>
          <p:sp>
            <p:nvSpPr>
              <p:cNvPr id="589" name="Rounded Rectangle 588">
                <a:extLst>
                  <a:ext uri="{FF2B5EF4-FFF2-40B4-BE49-F238E27FC236}">
                    <a16:creationId xmlns:a16="http://schemas.microsoft.com/office/drawing/2014/main" id="{F862703E-E206-0E58-D812-A75F09DC6B98}"/>
                  </a:ext>
                </a:extLst>
              </p:cNvPr>
              <p:cNvSpPr/>
              <p:nvPr/>
            </p:nvSpPr>
            <p:spPr>
              <a:xfrm>
                <a:off x="6960177" y="3892932"/>
                <a:ext cx="1166623" cy="1036582"/>
              </a:xfrm>
              <a:prstGeom prst="roundRect">
                <a:avLst/>
              </a:prstGeom>
              <a:noFill/>
              <a:ln w="31750">
                <a:solidFill>
                  <a:srgbClr val="84CB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76FD9787-C48C-B2B2-9335-AA38CAEE6438}"/>
                </a:ext>
              </a:extLst>
            </p:cNvPr>
            <p:cNvGrpSpPr/>
            <p:nvPr/>
          </p:nvGrpSpPr>
          <p:grpSpPr>
            <a:xfrm>
              <a:off x="5756688" y="5504358"/>
              <a:ext cx="1025189" cy="1183918"/>
              <a:chOff x="8153060" y="3621975"/>
              <a:chExt cx="1161570" cy="1301334"/>
            </a:xfrm>
          </p:grpSpPr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7C2AC32A-973D-4CD6-494A-8064D4FB5C36}"/>
                  </a:ext>
                </a:extLst>
              </p:cNvPr>
              <p:cNvGrpSpPr/>
              <p:nvPr/>
            </p:nvGrpSpPr>
            <p:grpSpPr>
              <a:xfrm>
                <a:off x="8220820" y="3621975"/>
                <a:ext cx="961382" cy="1301334"/>
                <a:chOff x="3163177" y="936863"/>
                <a:chExt cx="2576219" cy="3800718"/>
              </a:xfrm>
            </p:grpSpPr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D0D2C383-EB18-BF11-C5A8-FA6D809ED498}"/>
                    </a:ext>
                  </a:extLst>
                </p:cNvPr>
                <p:cNvSpPr txBox="1"/>
                <p:nvPr/>
              </p:nvSpPr>
              <p:spPr>
                <a:xfrm>
                  <a:off x="3738360" y="936863"/>
                  <a:ext cx="956032" cy="4351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09DIV</a:t>
                  </a:r>
                </a:p>
              </p:txBody>
            </p:sp>
            <p:grpSp>
              <p:nvGrpSpPr>
                <p:cNvPr id="609" name="Group 608">
                  <a:extLst>
                    <a:ext uri="{FF2B5EF4-FFF2-40B4-BE49-F238E27FC236}">
                      <a16:creationId xmlns:a16="http://schemas.microsoft.com/office/drawing/2014/main" id="{186932B5-0881-C413-059D-EFF1E81FDED6}"/>
                    </a:ext>
                  </a:extLst>
                </p:cNvPr>
                <p:cNvGrpSpPr/>
                <p:nvPr/>
              </p:nvGrpSpPr>
              <p:grpSpPr>
                <a:xfrm>
                  <a:off x="3163177" y="1839449"/>
                  <a:ext cx="2576219" cy="2898132"/>
                  <a:chOff x="3163177" y="1839449"/>
                  <a:chExt cx="2576219" cy="2898132"/>
                </a:xfrm>
              </p:grpSpPr>
              <p:pic>
                <p:nvPicPr>
                  <p:cNvPr id="610" name="Picture 609" descr="A black and white image of a black surface&#10;&#10;Description automatically generated">
                    <a:extLst>
                      <a:ext uri="{FF2B5EF4-FFF2-40B4-BE49-F238E27FC236}">
                        <a16:creationId xmlns:a16="http://schemas.microsoft.com/office/drawing/2014/main" id="{5CD74585-90C9-C8D8-EC2D-4EC03C3E19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8">
                            <a14:imgEffect>
                              <a14:sharpenSoften amount="50000"/>
                            </a14:imgEffect>
                            <a14:imgEffect>
                              <a14:brightnessContrast bright="40000" contrast="-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3163177" y="1839449"/>
                    <a:ext cx="1970733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611" name="Picture 610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6C222E53-CD8F-C692-F815-D09736001C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66168" y="1965606"/>
                    <a:ext cx="1970734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612" name="Picture 611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9ECEA66-5C16-4484-A05A-7B6CD78BEC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76325" y="2080560"/>
                    <a:ext cx="1970733" cy="1970733"/>
                  </a:xfrm>
                  <a:prstGeom prst="rect">
                    <a:avLst/>
                  </a:prstGeom>
                </p:spPr>
              </p:pic>
              <p:grpSp>
                <p:nvGrpSpPr>
                  <p:cNvPr id="614" name="Group 613">
                    <a:extLst>
                      <a:ext uri="{FF2B5EF4-FFF2-40B4-BE49-F238E27FC236}">
                        <a16:creationId xmlns:a16="http://schemas.microsoft.com/office/drawing/2014/main" id="{1598A831-DF7B-F58F-66CB-0E514DF10DDF}"/>
                      </a:ext>
                    </a:extLst>
                  </p:cNvPr>
                  <p:cNvGrpSpPr/>
                  <p:nvPr/>
                </p:nvGrpSpPr>
                <p:grpSpPr>
                  <a:xfrm>
                    <a:off x="3237174" y="3470537"/>
                    <a:ext cx="891027" cy="1267044"/>
                    <a:chOff x="4521390" y="4256741"/>
                    <a:chExt cx="682284" cy="938446"/>
                  </a:xfrm>
                </p:grpSpPr>
                <p:sp>
                  <p:nvSpPr>
                    <p:cNvPr id="617" name="TextBox 616">
                      <a:extLst>
                        <a:ext uri="{FF2B5EF4-FFF2-40B4-BE49-F238E27FC236}">
                          <a16:creationId xmlns:a16="http://schemas.microsoft.com/office/drawing/2014/main" id="{A337619A-A021-6FA2-C6DF-5039AC9B08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25952" y="447375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1" name="TextBox 620">
                      <a:extLst>
                        <a:ext uri="{FF2B5EF4-FFF2-40B4-BE49-F238E27FC236}">
                          <a16:creationId xmlns:a16="http://schemas.microsoft.com/office/drawing/2014/main" id="{F2ECC4DC-3AA3-9BB2-2599-9EB9195474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21390" y="4352278"/>
                      <a:ext cx="558421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2" name="TextBox 621">
                      <a:extLst>
                        <a:ext uri="{FF2B5EF4-FFF2-40B4-BE49-F238E27FC236}">
                          <a16:creationId xmlns:a16="http://schemas.microsoft.com/office/drawing/2014/main" id="{C1305218-2ACB-B74A-4A8D-F58FF2176E5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0417" y="4410032"/>
                      <a:ext cx="156956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3" name="TextBox 622">
                      <a:extLst>
                        <a:ext uri="{FF2B5EF4-FFF2-40B4-BE49-F238E27FC236}">
                          <a16:creationId xmlns:a16="http://schemas.microsoft.com/office/drawing/2014/main" id="{9F4C2C7C-F409-BC3B-51B4-A7AAEAB57F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45255" y="425674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  <p:pic>
                <p:nvPicPr>
                  <p:cNvPr id="615" name="Picture 614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E48C12F0-A0C1-9819-FE49-40A703982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81421" y="2168815"/>
                    <a:ext cx="1964746" cy="1964747"/>
                  </a:xfrm>
                  <a:prstGeom prst="rect">
                    <a:avLst/>
                  </a:prstGeom>
                </p:spPr>
              </p:pic>
              <p:pic>
                <p:nvPicPr>
                  <p:cNvPr id="616" name="Picture 61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A2C9484D-CC84-9F04-7D3F-6912E5C6E2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74650" y="2523101"/>
                    <a:ext cx="1964746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06" name="Rounded Rectangle 605">
                <a:extLst>
                  <a:ext uri="{FF2B5EF4-FFF2-40B4-BE49-F238E27FC236}">
                    <a16:creationId xmlns:a16="http://schemas.microsoft.com/office/drawing/2014/main" id="{0864A73D-1624-A217-FB54-F9742AF61AF0}"/>
                  </a:ext>
                </a:extLst>
              </p:cNvPr>
              <p:cNvSpPr/>
              <p:nvPr/>
            </p:nvSpPr>
            <p:spPr>
              <a:xfrm>
                <a:off x="8153060" y="3845325"/>
                <a:ext cx="1161570" cy="1060147"/>
              </a:xfrm>
              <a:prstGeom prst="roundRect">
                <a:avLst/>
              </a:prstGeom>
              <a:noFill/>
              <a:ln w="31750">
                <a:solidFill>
                  <a:srgbClr val="84C49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450A0F71-BAC3-1A8D-F344-0E660DA610B8}"/>
                </a:ext>
              </a:extLst>
            </p:cNvPr>
            <p:cNvGrpSpPr/>
            <p:nvPr/>
          </p:nvGrpSpPr>
          <p:grpSpPr>
            <a:xfrm>
              <a:off x="7952134" y="5522229"/>
              <a:ext cx="1019274" cy="1214646"/>
              <a:chOff x="9283883" y="3937366"/>
              <a:chExt cx="918659" cy="1082167"/>
            </a:xfrm>
          </p:grpSpPr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1A3C99A9-C8A6-F2EA-9081-DD418C971BA6}"/>
                  </a:ext>
                </a:extLst>
              </p:cNvPr>
              <p:cNvGrpSpPr/>
              <p:nvPr/>
            </p:nvGrpSpPr>
            <p:grpSpPr>
              <a:xfrm>
                <a:off x="9319565" y="3937366"/>
                <a:ext cx="776367" cy="1082167"/>
                <a:chOff x="8840784" y="968596"/>
                <a:chExt cx="2616976" cy="3651225"/>
              </a:xfrm>
            </p:grpSpPr>
            <p:pic>
              <p:nvPicPr>
                <p:cNvPr id="628" name="Picture 627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4F8F8B7B-70CF-7A48-A84E-A3494B15B2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BEBA8EAE-BF5A-486C-A8C5-ECC9F3942E4B}">
                      <a14:imgProps xmlns:a14="http://schemas.microsoft.com/office/drawing/2010/main">
                        <a14:imgLayer r:embed="rId24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0784" y="1808047"/>
                  <a:ext cx="1964747" cy="1964747"/>
                </a:xfrm>
                <a:prstGeom prst="rect">
                  <a:avLst/>
                </a:prstGeom>
              </p:spPr>
            </p:pic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11889F37-6C8E-9BCE-9706-07FA55461319}"/>
                    </a:ext>
                  </a:extLst>
                </p:cNvPr>
                <p:cNvSpPr txBox="1"/>
                <p:nvPr/>
              </p:nvSpPr>
              <p:spPr>
                <a:xfrm>
                  <a:off x="9297435" y="968596"/>
                  <a:ext cx="956032" cy="4308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17DIV</a:t>
                  </a:r>
                </a:p>
              </p:txBody>
            </p:sp>
            <p:grpSp>
              <p:nvGrpSpPr>
                <p:cNvPr id="631" name="Group 630">
                  <a:extLst>
                    <a:ext uri="{FF2B5EF4-FFF2-40B4-BE49-F238E27FC236}">
                      <a16:creationId xmlns:a16="http://schemas.microsoft.com/office/drawing/2014/main" id="{8D067A10-F7DC-D798-55A0-7B011BB666CB}"/>
                    </a:ext>
                  </a:extLst>
                </p:cNvPr>
                <p:cNvGrpSpPr/>
                <p:nvPr/>
              </p:nvGrpSpPr>
              <p:grpSpPr>
                <a:xfrm>
                  <a:off x="8940776" y="3708959"/>
                  <a:ext cx="868699" cy="910862"/>
                  <a:chOff x="4479858" y="4488677"/>
                  <a:chExt cx="665187" cy="674636"/>
                </a:xfrm>
              </p:grpSpPr>
              <p:sp>
                <p:nvSpPr>
                  <p:cNvPr id="638" name="TextBox 637">
                    <a:extLst>
                      <a:ext uri="{FF2B5EF4-FFF2-40B4-BE49-F238E27FC236}">
                        <a16:creationId xmlns:a16="http://schemas.microsoft.com/office/drawing/2014/main" id="{CBFEE041-8DC1-CBA7-9799-02B9860CFAEB}"/>
                      </a:ext>
                    </a:extLst>
                  </p:cNvPr>
                  <p:cNvSpPr txBox="1"/>
                  <p:nvPr/>
                </p:nvSpPr>
                <p:spPr>
                  <a:xfrm>
                    <a:off x="4479858" y="4488677"/>
                    <a:ext cx="542845" cy="5383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1C1E8161-E5B6-CDCB-9697-32C6C85A0C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47545" y="4535243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40" name="TextBox 639">
                    <a:extLst>
                      <a:ext uri="{FF2B5EF4-FFF2-40B4-BE49-F238E27FC236}">
                        <a16:creationId xmlns:a16="http://schemas.microsoft.com/office/drawing/2014/main" id="{69521EC9-C1E2-EC21-BE89-7CD8DB717A75}"/>
                      </a:ext>
                    </a:extLst>
                  </p:cNvPr>
                  <p:cNvSpPr txBox="1"/>
                  <p:nvPr/>
                </p:nvSpPr>
                <p:spPr>
                  <a:xfrm>
                    <a:off x="4602200" y="4624926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</p:grpSp>
            <p:pic>
              <p:nvPicPr>
                <p:cNvPr id="633" name="Picture 632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EFA20B41-45F3-3B77-8498-2691F00318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70272" y="1917397"/>
                  <a:ext cx="1952474" cy="1952474"/>
                </a:xfrm>
                <a:prstGeom prst="rect">
                  <a:avLst/>
                </a:prstGeom>
              </p:spPr>
            </p:pic>
            <p:pic>
              <p:nvPicPr>
                <p:cNvPr id="635" name="Picture 634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F233177D-CCA7-BE4E-519C-16B8B38AE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8669" y="2016402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6" name="Picture 635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3D60F083-9DD1-4F56-36DA-DAC6F78138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6561" y="2117114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7" name="Picture 636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206F1F39-B0B5-FF47-B890-97EB0C735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95883" y="2466581"/>
                  <a:ext cx="1961877" cy="1961877"/>
                </a:xfrm>
                <a:prstGeom prst="rect">
                  <a:avLst/>
                </a:prstGeom>
              </p:spPr>
            </p:pic>
          </p:grpSp>
          <p:sp>
            <p:nvSpPr>
              <p:cNvPr id="626" name="Rounded Rectangle 625">
                <a:extLst>
                  <a:ext uri="{FF2B5EF4-FFF2-40B4-BE49-F238E27FC236}">
                    <a16:creationId xmlns:a16="http://schemas.microsoft.com/office/drawing/2014/main" id="{7E704091-759C-232A-8515-927C6B038506}"/>
                  </a:ext>
                </a:extLst>
              </p:cNvPr>
              <p:cNvSpPr/>
              <p:nvPr/>
            </p:nvSpPr>
            <p:spPr>
              <a:xfrm>
                <a:off x="9283883" y="4129774"/>
                <a:ext cx="918659" cy="885206"/>
              </a:xfrm>
              <a:prstGeom prst="roundRect">
                <a:avLst/>
              </a:prstGeom>
              <a:noFill/>
              <a:ln w="31750">
                <a:solidFill>
                  <a:srgbClr val="EE82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1" name="Group 640">
              <a:extLst>
                <a:ext uri="{FF2B5EF4-FFF2-40B4-BE49-F238E27FC236}">
                  <a16:creationId xmlns:a16="http://schemas.microsoft.com/office/drawing/2014/main" id="{F6F4CAE4-F67F-DCC7-D719-202FDAFFF012}"/>
                </a:ext>
              </a:extLst>
            </p:cNvPr>
            <p:cNvGrpSpPr/>
            <p:nvPr/>
          </p:nvGrpSpPr>
          <p:grpSpPr>
            <a:xfrm>
              <a:off x="6865489" y="5507448"/>
              <a:ext cx="1015963" cy="1224317"/>
              <a:chOff x="8268316" y="3922661"/>
              <a:chExt cx="916229" cy="1083733"/>
            </a:xfrm>
          </p:grpSpPr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276118CA-4AE9-6743-3740-594DDE90F89F}"/>
                  </a:ext>
                </a:extLst>
              </p:cNvPr>
              <p:cNvGrpSpPr/>
              <p:nvPr/>
            </p:nvGrpSpPr>
            <p:grpSpPr>
              <a:xfrm>
                <a:off x="8350841" y="3922661"/>
                <a:ext cx="778690" cy="1028718"/>
                <a:chOff x="6050815" y="1058183"/>
                <a:chExt cx="2586164" cy="3512446"/>
              </a:xfrm>
            </p:grpSpPr>
            <p:sp>
              <p:nvSpPr>
                <p:cNvPr id="649" name="TextBox 648">
                  <a:extLst>
                    <a:ext uri="{FF2B5EF4-FFF2-40B4-BE49-F238E27FC236}">
                      <a16:creationId xmlns:a16="http://schemas.microsoft.com/office/drawing/2014/main" id="{90320053-FEC4-0FEA-9C21-BB23A53E2207}"/>
                    </a:ext>
                  </a:extLst>
                </p:cNvPr>
                <p:cNvSpPr txBox="1"/>
                <p:nvPr/>
              </p:nvSpPr>
              <p:spPr>
                <a:xfrm>
                  <a:off x="6555169" y="1058183"/>
                  <a:ext cx="956035" cy="4323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12DIV</a:t>
                  </a:r>
                </a:p>
              </p:txBody>
            </p:sp>
            <p:grpSp>
              <p:nvGrpSpPr>
                <p:cNvPr id="650" name="Group 649">
                  <a:extLst>
                    <a:ext uri="{FF2B5EF4-FFF2-40B4-BE49-F238E27FC236}">
                      <a16:creationId xmlns:a16="http://schemas.microsoft.com/office/drawing/2014/main" id="{B2B75F01-BA9E-B742-2CE5-7D36D984D6C0}"/>
                    </a:ext>
                  </a:extLst>
                </p:cNvPr>
                <p:cNvGrpSpPr/>
                <p:nvPr/>
              </p:nvGrpSpPr>
              <p:grpSpPr>
                <a:xfrm>
                  <a:off x="6050815" y="1862246"/>
                  <a:ext cx="2586164" cy="2708383"/>
                  <a:chOff x="6050815" y="1862246"/>
                  <a:chExt cx="2586164" cy="2708383"/>
                </a:xfrm>
              </p:grpSpPr>
              <p:pic>
                <p:nvPicPr>
                  <p:cNvPr id="651" name="Picture 650" descr="A close 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5B0B012-0B54-7861-D2A1-8BA03C7314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30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50815" y="1862246"/>
                    <a:ext cx="1964744" cy="1964744"/>
                  </a:xfrm>
                  <a:prstGeom prst="rect">
                    <a:avLst/>
                  </a:prstGeom>
                </p:spPr>
              </p:pic>
              <p:grpSp>
                <p:nvGrpSpPr>
                  <p:cNvPr id="652" name="Group 651">
                    <a:extLst>
                      <a:ext uri="{FF2B5EF4-FFF2-40B4-BE49-F238E27FC236}">
                        <a16:creationId xmlns:a16="http://schemas.microsoft.com/office/drawing/2014/main" id="{C2BD95FE-DE7F-4460-B7E0-7E06B1890276}"/>
                      </a:ext>
                    </a:extLst>
                  </p:cNvPr>
                  <p:cNvGrpSpPr/>
                  <p:nvPr/>
                </p:nvGrpSpPr>
                <p:grpSpPr>
                  <a:xfrm>
                    <a:off x="6127218" y="3377017"/>
                    <a:ext cx="757238" cy="1193612"/>
                    <a:chOff x="4533758" y="4187609"/>
                    <a:chExt cx="579839" cy="884056"/>
                  </a:xfrm>
                </p:grpSpPr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0860DF1A-A534-A480-8810-2198675141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33758" y="4466538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D3843A8A-503D-0010-C495-100857834F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8745" y="4187609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DA57EB94-B699-BF4E-2C6A-DE09EA729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1452" y="4526830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653" name="Picture 652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CE187AE-0D71-DC38-FFF3-F3F44A3E2D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68974" y="1971596"/>
                    <a:ext cx="1964744" cy="1964744"/>
                  </a:xfrm>
                  <a:prstGeom prst="rect">
                    <a:avLst/>
                  </a:prstGeom>
                </p:spPr>
              </p:pic>
              <p:pic>
                <p:nvPicPr>
                  <p:cNvPr id="654" name="Picture 653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63867568-156C-8C86-BC30-C78F8F78D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78993" y="2071451"/>
                    <a:ext cx="1964742" cy="1964742"/>
                  </a:xfrm>
                  <a:prstGeom prst="rect">
                    <a:avLst/>
                  </a:prstGeom>
                </p:spPr>
              </p:pic>
              <p:pic>
                <p:nvPicPr>
                  <p:cNvPr id="655" name="Picture 654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2356B8EB-2DFD-CC1A-D0EE-DC6629C9AD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64131" y="2168825"/>
                    <a:ext cx="1964737" cy="1964735"/>
                  </a:xfrm>
                  <a:prstGeom prst="rect">
                    <a:avLst/>
                  </a:prstGeom>
                </p:spPr>
              </p:pic>
              <p:pic>
                <p:nvPicPr>
                  <p:cNvPr id="656" name="Picture 65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7C7F417-12E1-3D32-AB6F-0F3ECB5DB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72232" y="2523102"/>
                    <a:ext cx="1964747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43" name="Rounded Rectangle 642">
                <a:extLst>
                  <a:ext uri="{FF2B5EF4-FFF2-40B4-BE49-F238E27FC236}">
                    <a16:creationId xmlns:a16="http://schemas.microsoft.com/office/drawing/2014/main" id="{20709BCF-FA36-2EC0-28BC-0105C733558A}"/>
                  </a:ext>
                </a:extLst>
              </p:cNvPr>
              <p:cNvSpPr/>
              <p:nvPr/>
            </p:nvSpPr>
            <p:spPr>
              <a:xfrm>
                <a:off x="8268316" y="4102702"/>
                <a:ext cx="916229" cy="877681"/>
              </a:xfrm>
              <a:prstGeom prst="roundRect">
                <a:avLst/>
              </a:prstGeom>
              <a:noFill/>
              <a:ln w="31750">
                <a:solidFill>
                  <a:srgbClr val="F5DD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:a16="http://schemas.microsoft.com/office/drawing/2014/main" id="{70678134-F1EE-3D5D-2D36-EABB40B686A9}"/>
                  </a:ext>
                </a:extLst>
              </p:cNvPr>
              <p:cNvSpPr txBox="1"/>
              <p:nvPr/>
            </p:nvSpPr>
            <p:spPr>
              <a:xfrm>
                <a:off x="8405964" y="4790950"/>
                <a:ext cx="14422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.</a:t>
                </a:r>
              </a:p>
            </p:txBody>
          </p:sp>
        </p:grp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B577001-4A39-B1CC-6A4F-A4DA974C8EDC}"/>
              </a:ext>
            </a:extLst>
          </p:cNvPr>
          <p:cNvCxnSpPr>
            <a:cxnSpLocks/>
          </p:cNvCxnSpPr>
          <p:nvPr/>
        </p:nvCxnSpPr>
        <p:spPr>
          <a:xfrm>
            <a:off x="112578" y="5073589"/>
            <a:ext cx="433639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B8C278-94DA-A363-8598-4675BFE59D21}"/>
              </a:ext>
            </a:extLst>
          </p:cNvPr>
          <p:cNvSpPr txBox="1"/>
          <p:nvPr/>
        </p:nvSpPr>
        <p:spPr>
          <a:xfrm>
            <a:off x="8801165" y="3089180"/>
            <a:ext cx="22175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C6922-D917-DFB4-78CE-90512D0CB7B4}"/>
              </a:ext>
            </a:extLst>
          </p:cNvPr>
          <p:cNvSpPr txBox="1"/>
          <p:nvPr/>
        </p:nvSpPr>
        <p:spPr>
          <a:xfrm>
            <a:off x="6024991" y="3544805"/>
            <a:ext cx="173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2C1209-F3EA-154F-D6A7-36FAFBEA2956}"/>
              </a:ext>
            </a:extLst>
          </p:cNvPr>
          <p:cNvSpPr txBox="1"/>
          <p:nvPr/>
        </p:nvSpPr>
        <p:spPr>
          <a:xfrm>
            <a:off x="41007" y="4773180"/>
            <a:ext cx="44350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756EC-E1EB-27B8-5271-36CF78ABDFDF}"/>
              </a:ext>
            </a:extLst>
          </p:cNvPr>
          <p:cNvSpPr txBox="1"/>
          <p:nvPr/>
        </p:nvSpPr>
        <p:spPr>
          <a:xfrm>
            <a:off x="131124" y="536041"/>
            <a:ext cx="388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</p:spTree>
    <p:extLst>
      <p:ext uri="{BB962C8B-B14F-4D97-AF65-F5344CB8AC3E}">
        <p14:creationId xmlns:p14="http://schemas.microsoft.com/office/powerpoint/2010/main" val="2042294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BC2C04B-8527-8BAA-A534-A5FB85DD7B06}"/>
              </a:ext>
            </a:extLst>
          </p:cNvPr>
          <p:cNvSpPr txBox="1"/>
          <p:nvPr/>
        </p:nvSpPr>
        <p:spPr>
          <a:xfrm>
            <a:off x="127040" y="9105"/>
            <a:ext cx="651030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6DF4F40-E106-84C6-15C7-1C56CD334CD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80328" y="1108041"/>
            <a:ext cx="5479942" cy="4641918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873D61D-2AAE-250A-F9DD-04626F2E729B}"/>
              </a:ext>
            </a:extLst>
          </p:cNvPr>
          <p:cNvSpPr txBox="1"/>
          <p:nvPr/>
        </p:nvSpPr>
        <p:spPr>
          <a:xfrm>
            <a:off x="311972" y="903642"/>
            <a:ext cx="630398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Selection of study time points:</a:t>
            </a:r>
          </a:p>
          <a:p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Previous findings: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3 DIV:  Synapses are not yet identifiable.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Baskerville" panose="02020502070401020303" pitchFamily="18" charset="0"/>
                <a:ea typeface="Baskerville" panose="02020502070401020303" pitchFamily="18" charset="0"/>
              </a:rPr>
              <a:t>7 DIV: Immature synapses are present.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10 DIV: Formation of an elaborate cortical network.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20 DIV: cell body death and neurite damage occur.</a:t>
            </a:r>
          </a:p>
          <a:p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327F17A-2323-DCEB-59B0-46B2976BBF22}"/>
              </a:ext>
            </a:extLst>
          </p:cNvPr>
          <p:cNvSpPr txBox="1"/>
          <p:nvPr/>
        </p:nvSpPr>
        <p:spPr>
          <a:xfrm>
            <a:off x="0" y="5833231"/>
            <a:ext cx="8334531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Ichikawa et al., </a:t>
            </a:r>
            <a:r>
              <a:rPr lang="en-CA" sz="110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Neuroscience research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., 16.2, 95-103 (1993).</a:t>
            </a:r>
            <a:endParaRPr lang="en-CA" sz="11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Kim et al., </a:t>
            </a:r>
            <a:r>
              <a:rPr lang="en-CA" sz="1100" i="1" dirty="0">
                <a:latin typeface="Baskerville" panose="02020502070401020303" pitchFamily="18" charset="0"/>
                <a:ea typeface="Baskerville" panose="02020502070401020303" pitchFamily="18" charset="0"/>
              </a:rPr>
              <a:t>Exp. Mol. Med</a:t>
            </a: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., 39, 14–26 (2007).</a:t>
            </a:r>
            <a:endParaRPr lang="en-US" sz="11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Biffi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al., </a:t>
            </a:r>
            <a:r>
              <a:rPr lang="en-CA" sz="1100" i="1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Plos</a:t>
            </a:r>
            <a:r>
              <a:rPr lang="en-CA" sz="110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one 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8.12, e83899 (2013).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Harrill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al., </a:t>
            </a:r>
            <a:r>
              <a:rPr lang="en-CA" sz="110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Molecular brain 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8, 1-15 (2015).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Petrović</a:t>
            </a:r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et al., </a:t>
            </a:r>
            <a:r>
              <a:rPr lang="en-US" sz="1100" i="1" dirty="0">
                <a:latin typeface="Baskerville" panose="02020502070401020303" pitchFamily="18" charset="0"/>
                <a:ea typeface="Baskerville" panose="02020502070401020303" pitchFamily="18" charset="0"/>
              </a:rPr>
              <a:t>Frontiers in Cellular Neuroscience </a:t>
            </a:r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1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5,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661492</a:t>
            </a:r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(2021).</a:t>
            </a:r>
          </a:p>
          <a:p>
            <a:endParaRPr lang="en-US" sz="11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2CC780E-599E-D9D2-4B3D-F0B4085E4DEC}"/>
              </a:ext>
            </a:extLst>
          </p:cNvPr>
          <p:cNvCxnSpPr>
            <a:cxnSpLocks/>
          </p:cNvCxnSpPr>
          <p:nvPr/>
        </p:nvCxnSpPr>
        <p:spPr>
          <a:xfrm>
            <a:off x="0" y="470770"/>
            <a:ext cx="12192000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7A67525-A484-8925-291C-3771B7495658}"/>
              </a:ext>
            </a:extLst>
          </p:cNvPr>
          <p:cNvSpPr txBox="1"/>
          <p:nvPr/>
        </p:nvSpPr>
        <p:spPr>
          <a:xfrm>
            <a:off x="311971" y="4121497"/>
            <a:ext cx="6140447" cy="646331"/>
          </a:xfrm>
          <a:prstGeom prst="rect">
            <a:avLst/>
          </a:prstGeom>
          <a:noFill/>
          <a:ln w="38100">
            <a:solidFill>
              <a:srgbClr val="94C9DA"/>
            </a:solidFill>
          </a:ln>
        </p:spPr>
        <p:txBody>
          <a:bodyPr wrap="square">
            <a:spAutoFit/>
          </a:bodyPr>
          <a:lstStyle/>
          <a:p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5, 9, 12, and 17 DIV: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 Capture structural properties of primary rat cortical neuronal cultures across key developmental stages.</a:t>
            </a:r>
            <a:endParaRPr lang="en-US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F8A102F-5566-44F6-ADED-8456D24EA775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3/13</a:t>
            </a:r>
          </a:p>
        </p:txBody>
      </p:sp>
    </p:spTree>
    <p:extLst>
      <p:ext uri="{BB962C8B-B14F-4D97-AF65-F5344CB8AC3E}">
        <p14:creationId xmlns:p14="http://schemas.microsoft.com/office/powerpoint/2010/main" val="120330086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Picture 66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44B57708-C99F-3EEF-4C16-57711B44F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4676297" y="3811882"/>
            <a:ext cx="4677172" cy="151441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C19DDDC-F507-03C5-0137-876F8FD020EB}"/>
              </a:ext>
            </a:extLst>
          </p:cNvPr>
          <p:cNvSpPr/>
          <p:nvPr/>
        </p:nvSpPr>
        <p:spPr>
          <a:xfrm>
            <a:off x="4549941" y="520428"/>
            <a:ext cx="7593227" cy="2920655"/>
          </a:xfrm>
          <a:prstGeom prst="rect">
            <a:avLst/>
          </a:prstGeom>
          <a:solidFill>
            <a:srgbClr val="7030A0">
              <a:alpha val="9415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08C7DB-2860-04FE-4B26-FBF213442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82" y="851529"/>
            <a:ext cx="5839056" cy="2528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0009E-A35F-86DC-B3B6-27E102B009BE}"/>
              </a:ext>
            </a:extLst>
          </p:cNvPr>
          <p:cNvSpPr txBox="1"/>
          <p:nvPr/>
        </p:nvSpPr>
        <p:spPr>
          <a:xfrm>
            <a:off x="144038" y="26404"/>
            <a:ext cx="312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Content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37D1C-9C26-96EE-699C-1C22DC7C0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38" y="1035380"/>
            <a:ext cx="4243180" cy="3594289"/>
          </a:xfrm>
          <a:prstGeom prst="rect">
            <a:avLst/>
          </a:prstGeom>
        </p:spPr>
      </p:pic>
      <p:cxnSp>
        <p:nvCxnSpPr>
          <p:cNvPr id="63" name="Connecteur droit avec flèche 28">
            <a:extLst>
              <a:ext uri="{FF2B5EF4-FFF2-40B4-BE49-F238E27FC236}">
                <a16:creationId xmlns:a16="http://schemas.microsoft.com/office/drawing/2014/main" id="{F29EE944-C261-CD21-58D5-E5DE89E673B8}"/>
              </a:ext>
            </a:extLst>
          </p:cNvPr>
          <p:cNvCxnSpPr>
            <a:cxnSpLocks/>
          </p:cNvCxnSpPr>
          <p:nvPr/>
        </p:nvCxnSpPr>
        <p:spPr>
          <a:xfrm>
            <a:off x="10627017" y="1958589"/>
            <a:ext cx="2511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1347A5-0F9C-3CD9-4B0A-2D9E29022D91}"/>
              </a:ext>
            </a:extLst>
          </p:cNvPr>
          <p:cNvSpPr txBox="1"/>
          <p:nvPr/>
        </p:nvSpPr>
        <p:spPr>
          <a:xfrm>
            <a:off x="4482261" y="535675"/>
            <a:ext cx="535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CBACDE-27F2-F7AE-8226-C92C5D9043EC}"/>
              </a:ext>
            </a:extLst>
          </p:cNvPr>
          <p:cNvSpPr txBox="1"/>
          <p:nvPr/>
        </p:nvSpPr>
        <p:spPr>
          <a:xfrm>
            <a:off x="9609176" y="1334770"/>
            <a:ext cx="22175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Binary</a:t>
            </a:r>
          </a:p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mask images</a:t>
            </a:r>
          </a:p>
        </p:txBody>
      </p:sp>
      <p:pic>
        <p:nvPicPr>
          <p:cNvPr id="12" name="Picture 11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A487B99E-B2E0-CB20-AF4C-CBA0385F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876162"/>
            <a:ext cx="996927" cy="1013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D3D4BBCA-34B2-0484-3751-03046A1ED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2081143"/>
            <a:ext cx="989757" cy="100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7774EDE-5D78-9BBE-5238-D292A565E98C}"/>
              </a:ext>
            </a:extLst>
          </p:cNvPr>
          <p:cNvSpPr/>
          <p:nvPr/>
        </p:nvSpPr>
        <p:spPr>
          <a:xfrm>
            <a:off x="9227169" y="3561263"/>
            <a:ext cx="2916000" cy="3219318"/>
          </a:xfrm>
          <a:prstGeom prst="rect">
            <a:avLst/>
          </a:prstGeom>
          <a:solidFill>
            <a:srgbClr val="C00000">
              <a:alpha val="1875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5D83F7EF-F262-5E3E-5714-A89CDD6BB535}"/>
              </a:ext>
            </a:extLst>
          </p:cNvPr>
          <p:cNvSpPr txBox="1"/>
          <p:nvPr/>
        </p:nvSpPr>
        <p:spPr>
          <a:xfrm>
            <a:off x="9930925" y="3525734"/>
            <a:ext cx="1894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1400" dirty="0"/>
          </a:p>
        </p:txBody>
      </p:sp>
      <p:pic>
        <p:nvPicPr>
          <p:cNvPr id="587" name="Picture 586" descr="A close-up of a network&#10;&#10;Description automatically generated">
            <a:extLst>
              <a:ext uri="{FF2B5EF4-FFF2-40B4-BE49-F238E27FC236}">
                <a16:creationId xmlns:a16="http://schemas.microsoft.com/office/drawing/2014/main" id="{176380A6-BFDA-E540-C780-959581715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9053" y="3963092"/>
            <a:ext cx="2755443" cy="2736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F7BC31-D7F3-A13E-5F26-522A1FBF63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1666" t="50099"/>
          <a:stretch/>
        </p:blipFill>
        <p:spPr>
          <a:xfrm>
            <a:off x="112579" y="5228842"/>
            <a:ext cx="2132421" cy="15285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44E3FF6-A939-1155-5897-5210B4B192C2}"/>
              </a:ext>
            </a:extLst>
          </p:cNvPr>
          <p:cNvGrpSpPr/>
          <p:nvPr/>
        </p:nvGrpSpPr>
        <p:grpSpPr>
          <a:xfrm>
            <a:off x="2221366" y="5230433"/>
            <a:ext cx="1825622" cy="1504255"/>
            <a:chOff x="2311718" y="1710442"/>
            <a:chExt cx="3861930" cy="297067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5AFB6D0-C327-974C-6CE2-9908FD34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74080" t="-1" b="49423"/>
            <a:stretch/>
          </p:blipFill>
          <p:spPr>
            <a:xfrm>
              <a:off x="2554975" y="1772970"/>
              <a:ext cx="3618673" cy="285894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D0FEE2-80CD-3F06-F7E2-73E153B56190}"/>
                </a:ext>
              </a:extLst>
            </p:cNvPr>
            <p:cNvSpPr/>
            <p:nvPr/>
          </p:nvSpPr>
          <p:spPr>
            <a:xfrm>
              <a:off x="2480123" y="1710442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6A5557-C7E2-5A48-B392-C4043B89B130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cxnSp>
        <p:nvCxnSpPr>
          <p:cNvPr id="26" name="Connecteur droit avec flèche 28">
            <a:extLst>
              <a:ext uri="{FF2B5EF4-FFF2-40B4-BE49-F238E27FC236}">
                <a16:creationId xmlns:a16="http://schemas.microsoft.com/office/drawing/2014/main" id="{EAA6D9A0-6482-E14E-1AA2-F27D3A7248DF}"/>
              </a:ext>
            </a:extLst>
          </p:cNvPr>
          <p:cNvCxnSpPr>
            <a:cxnSpLocks/>
          </p:cNvCxnSpPr>
          <p:nvPr/>
        </p:nvCxnSpPr>
        <p:spPr>
          <a:xfrm>
            <a:off x="9172455" y="1164586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8">
            <a:extLst>
              <a:ext uri="{FF2B5EF4-FFF2-40B4-BE49-F238E27FC236}">
                <a16:creationId xmlns:a16="http://schemas.microsoft.com/office/drawing/2014/main" id="{D9D3568D-8AC2-54F5-E970-2D2C21F02B68}"/>
              </a:ext>
            </a:extLst>
          </p:cNvPr>
          <p:cNvCxnSpPr>
            <a:cxnSpLocks/>
          </p:cNvCxnSpPr>
          <p:nvPr/>
        </p:nvCxnSpPr>
        <p:spPr>
          <a:xfrm>
            <a:off x="9172455" y="2745208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28">
            <a:extLst>
              <a:ext uri="{FF2B5EF4-FFF2-40B4-BE49-F238E27FC236}">
                <a16:creationId xmlns:a16="http://schemas.microsoft.com/office/drawing/2014/main" id="{A12E1A21-5EB2-4DCC-C6E3-F69CB7DFDDA0}"/>
              </a:ext>
            </a:extLst>
          </p:cNvPr>
          <p:cNvCxnSpPr>
            <a:cxnSpLocks/>
          </p:cNvCxnSpPr>
          <p:nvPr/>
        </p:nvCxnSpPr>
        <p:spPr>
          <a:xfrm flipV="1">
            <a:off x="5101911" y="1339493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28">
            <a:extLst>
              <a:ext uri="{FF2B5EF4-FFF2-40B4-BE49-F238E27FC236}">
                <a16:creationId xmlns:a16="http://schemas.microsoft.com/office/drawing/2014/main" id="{99E47115-69FD-9EFE-F956-AECC8B754A9F}"/>
              </a:ext>
            </a:extLst>
          </p:cNvPr>
          <p:cNvCxnSpPr>
            <a:cxnSpLocks/>
          </p:cNvCxnSpPr>
          <p:nvPr/>
        </p:nvCxnSpPr>
        <p:spPr>
          <a:xfrm rot="5400000" flipV="1">
            <a:off x="5083152" y="2543201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2BDC6AB-797C-F961-8512-CA9BDFCC1088}"/>
              </a:ext>
            </a:extLst>
          </p:cNvPr>
          <p:cNvSpPr/>
          <p:nvPr/>
        </p:nvSpPr>
        <p:spPr>
          <a:xfrm>
            <a:off x="100123" y="525960"/>
            <a:ext cx="4357394" cy="4220886"/>
          </a:xfrm>
          <a:prstGeom prst="rect">
            <a:avLst/>
          </a:prstGeom>
          <a:solidFill>
            <a:srgbClr val="94C9DA">
              <a:alpha val="20719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CEAE0B9-B492-BE98-B3B0-0C0D23E83EF2}"/>
              </a:ext>
            </a:extLst>
          </p:cNvPr>
          <p:cNvSpPr/>
          <p:nvPr/>
        </p:nvSpPr>
        <p:spPr>
          <a:xfrm>
            <a:off x="112578" y="4810268"/>
            <a:ext cx="4336394" cy="1950754"/>
          </a:xfrm>
          <a:prstGeom prst="rect">
            <a:avLst/>
          </a:prstGeom>
          <a:solidFill>
            <a:srgbClr val="F1DEA4">
              <a:alpha val="4000"/>
            </a:srgbClr>
          </a:solidFill>
          <a:ln>
            <a:solidFill>
              <a:srgbClr val="F1D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705" name="Connecteur droit avec flèche 28">
            <a:extLst>
              <a:ext uri="{FF2B5EF4-FFF2-40B4-BE49-F238E27FC236}">
                <a16:creationId xmlns:a16="http://schemas.microsoft.com/office/drawing/2014/main" id="{08CB9510-0271-1CAB-4ACB-1DCB19E931EA}"/>
              </a:ext>
            </a:extLst>
          </p:cNvPr>
          <p:cNvCxnSpPr>
            <a:cxnSpLocks/>
          </p:cNvCxnSpPr>
          <p:nvPr/>
        </p:nvCxnSpPr>
        <p:spPr>
          <a:xfrm flipH="1">
            <a:off x="4294391" y="5203828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6" name="Straight Connector 705">
            <a:extLst>
              <a:ext uri="{FF2B5EF4-FFF2-40B4-BE49-F238E27FC236}">
                <a16:creationId xmlns:a16="http://schemas.microsoft.com/office/drawing/2014/main" id="{47E72324-3753-D731-A445-70812A68FC98}"/>
              </a:ext>
            </a:extLst>
          </p:cNvPr>
          <p:cNvCxnSpPr>
            <a:cxnSpLocks/>
          </p:cNvCxnSpPr>
          <p:nvPr/>
        </p:nvCxnSpPr>
        <p:spPr>
          <a:xfrm>
            <a:off x="93877" y="817280"/>
            <a:ext cx="4357394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0815C9-852B-5808-0E59-D7BC486FF37B}"/>
              </a:ext>
            </a:extLst>
          </p:cNvPr>
          <p:cNvCxnSpPr>
            <a:cxnSpLocks/>
          </p:cNvCxnSpPr>
          <p:nvPr/>
        </p:nvCxnSpPr>
        <p:spPr>
          <a:xfrm flipV="1">
            <a:off x="4549942" y="814149"/>
            <a:ext cx="759322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33D31-6DA3-9F48-60E1-EDCE2ED8C176}"/>
              </a:ext>
            </a:extLst>
          </p:cNvPr>
          <p:cNvSpPr/>
          <p:nvPr/>
        </p:nvSpPr>
        <p:spPr>
          <a:xfrm>
            <a:off x="4579091" y="3595133"/>
            <a:ext cx="4587393" cy="3244962"/>
          </a:xfrm>
          <a:prstGeom prst="rect">
            <a:avLst/>
          </a:prstGeom>
          <a:solidFill>
            <a:srgbClr val="92C2A0">
              <a:alpha val="18750"/>
            </a:srgbClr>
          </a:solidFill>
          <a:ln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45" name="Connecteur droit avec flèche 28">
            <a:extLst>
              <a:ext uri="{FF2B5EF4-FFF2-40B4-BE49-F238E27FC236}">
                <a16:creationId xmlns:a16="http://schemas.microsoft.com/office/drawing/2014/main" id="{DECD775C-6097-6FC2-1A73-489E6B22466F}"/>
              </a:ext>
            </a:extLst>
          </p:cNvPr>
          <p:cNvCxnSpPr>
            <a:cxnSpLocks/>
          </p:cNvCxnSpPr>
          <p:nvPr/>
        </p:nvCxnSpPr>
        <p:spPr>
          <a:xfrm flipH="1">
            <a:off x="8930499" y="5197127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2637C5-99E2-E5AA-9FEC-9E8EC5883DBD}"/>
              </a:ext>
            </a:extLst>
          </p:cNvPr>
          <p:cNvCxnSpPr>
            <a:cxnSpLocks/>
          </p:cNvCxnSpPr>
          <p:nvPr/>
        </p:nvCxnSpPr>
        <p:spPr>
          <a:xfrm>
            <a:off x="9233445" y="3811882"/>
            <a:ext cx="2912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Connecteur droit avec flèche 28">
            <a:extLst>
              <a:ext uri="{FF2B5EF4-FFF2-40B4-BE49-F238E27FC236}">
                <a16:creationId xmlns:a16="http://schemas.microsoft.com/office/drawing/2014/main" id="{5AD49AD8-7713-9DAB-7FA7-CB7526A8597B}"/>
              </a:ext>
            </a:extLst>
          </p:cNvPr>
          <p:cNvCxnSpPr>
            <a:cxnSpLocks/>
          </p:cNvCxnSpPr>
          <p:nvPr/>
        </p:nvCxnSpPr>
        <p:spPr>
          <a:xfrm flipH="1">
            <a:off x="11784249" y="3254359"/>
            <a:ext cx="1" cy="2788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8">
            <a:extLst>
              <a:ext uri="{FF2B5EF4-FFF2-40B4-BE49-F238E27FC236}">
                <a16:creationId xmlns:a16="http://schemas.microsoft.com/office/drawing/2014/main" id="{ECB36538-9ECB-218D-316D-157BEBFFA98C}"/>
              </a:ext>
            </a:extLst>
          </p:cNvPr>
          <p:cNvCxnSpPr>
            <a:cxnSpLocks/>
          </p:cNvCxnSpPr>
          <p:nvPr/>
        </p:nvCxnSpPr>
        <p:spPr>
          <a:xfrm>
            <a:off x="4399444" y="1765244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52F90C-D17C-B558-994D-D2725FF95498}"/>
              </a:ext>
            </a:extLst>
          </p:cNvPr>
          <p:cNvCxnSpPr>
            <a:cxnSpLocks/>
          </p:cNvCxnSpPr>
          <p:nvPr/>
        </p:nvCxnSpPr>
        <p:spPr>
          <a:xfrm>
            <a:off x="4569240" y="3832185"/>
            <a:ext cx="4590000" cy="1326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B43955A-824C-5ED8-8894-A981836D213D}"/>
              </a:ext>
            </a:extLst>
          </p:cNvPr>
          <p:cNvGrpSpPr/>
          <p:nvPr/>
        </p:nvGrpSpPr>
        <p:grpSpPr>
          <a:xfrm>
            <a:off x="4612425" y="3414663"/>
            <a:ext cx="4454567" cy="3347256"/>
            <a:chOff x="4583550" y="3414663"/>
            <a:chExt cx="4454567" cy="3347256"/>
          </a:xfrm>
        </p:grpSpPr>
        <p:sp>
          <p:nvSpPr>
            <p:cNvPr id="584" name="ZoneTexte 5">
              <a:extLst>
                <a:ext uri="{FF2B5EF4-FFF2-40B4-BE49-F238E27FC236}">
                  <a16:creationId xmlns:a16="http://schemas.microsoft.com/office/drawing/2014/main" id="{81505EE3-328E-4399-5D97-703219DD9A9B}"/>
                </a:ext>
              </a:extLst>
            </p:cNvPr>
            <p:cNvSpPr txBox="1"/>
            <p:nvPr/>
          </p:nvSpPr>
          <p:spPr>
            <a:xfrm>
              <a:off x="6336852" y="5290681"/>
              <a:ext cx="1287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2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Longitudinal data</a:t>
              </a:r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44016F12-D952-A398-C1C1-394A69157A0B}"/>
                </a:ext>
              </a:extLst>
            </p:cNvPr>
            <p:cNvSpPr/>
            <p:nvPr/>
          </p:nvSpPr>
          <p:spPr>
            <a:xfrm>
              <a:off x="4584234" y="5524982"/>
              <a:ext cx="4453883" cy="12369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4" name="Connecteur droit avec flèche 28">
              <a:extLst>
                <a:ext uri="{FF2B5EF4-FFF2-40B4-BE49-F238E27FC236}">
                  <a16:creationId xmlns:a16="http://schemas.microsoft.com/office/drawing/2014/main" id="{A195A6FD-B4EE-F399-A982-194B64CCC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3550" y="3414663"/>
              <a:ext cx="0" cy="2110316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9113051D-6289-9DF0-89E6-A8E10D155A3A}"/>
                </a:ext>
              </a:extLst>
            </p:cNvPr>
            <p:cNvGrpSpPr/>
            <p:nvPr/>
          </p:nvGrpSpPr>
          <p:grpSpPr>
            <a:xfrm>
              <a:off x="4630470" y="5487720"/>
              <a:ext cx="1025535" cy="1200561"/>
              <a:chOff x="6960177" y="3684772"/>
              <a:chExt cx="1166623" cy="1244748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CD933BAD-63AA-4FF0-417C-DAEFADAEBA0A}"/>
                  </a:ext>
                </a:extLst>
              </p:cNvPr>
              <p:cNvGrpSpPr/>
              <p:nvPr/>
            </p:nvGrpSpPr>
            <p:grpSpPr>
              <a:xfrm>
                <a:off x="7021010" y="3684772"/>
                <a:ext cx="966144" cy="1244748"/>
                <a:chOff x="446678" y="1122199"/>
                <a:chExt cx="2576027" cy="3635451"/>
              </a:xfrm>
            </p:grpSpPr>
            <p:pic>
              <p:nvPicPr>
                <p:cNvPr id="590" name="Picture 589" descr="A black and white marbled surface&#10;&#10;Description automatically generated">
                  <a:extLst>
                    <a:ext uri="{FF2B5EF4-FFF2-40B4-BE49-F238E27FC236}">
                      <a16:creationId xmlns:a16="http://schemas.microsoft.com/office/drawing/2014/main" id="{5726C368-B8E9-EDA7-DC13-B00FE7873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90" y="1854415"/>
                  <a:ext cx="1970731" cy="1970734"/>
                </a:xfrm>
                <a:prstGeom prst="rect">
                  <a:avLst/>
                </a:prstGeom>
              </p:spPr>
            </p:pic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0631CB09-9BA5-3531-38C0-5995F42622D9}"/>
                    </a:ext>
                  </a:extLst>
                </p:cNvPr>
                <p:cNvSpPr txBox="1"/>
                <p:nvPr/>
              </p:nvSpPr>
              <p:spPr>
                <a:xfrm>
                  <a:off x="906930" y="1122199"/>
                  <a:ext cx="956031" cy="4320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05DIV</a:t>
                  </a:r>
                </a:p>
              </p:txBody>
            </p:sp>
            <p:pic>
              <p:nvPicPr>
                <p:cNvPr id="593" name="Picture 592">
                  <a:extLst>
                    <a:ext uri="{FF2B5EF4-FFF2-40B4-BE49-F238E27FC236}">
                      <a16:creationId xmlns:a16="http://schemas.microsoft.com/office/drawing/2014/main" id="{B4B9355F-69E4-53AE-8300-0616911FB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8809" y="1965608"/>
                  <a:ext cx="1970731" cy="1970734"/>
                </a:xfrm>
                <a:prstGeom prst="rect">
                  <a:avLst/>
                </a:prstGeom>
              </p:spPr>
            </p:pic>
            <p:pic>
              <p:nvPicPr>
                <p:cNvPr id="594" name="Picture 593">
                  <a:extLst>
                    <a:ext uri="{FF2B5EF4-FFF2-40B4-BE49-F238E27FC236}">
                      <a16:creationId xmlns:a16="http://schemas.microsoft.com/office/drawing/2014/main" id="{59722816-9C3C-66B5-3E42-8D24C687F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8415" y="2076798"/>
                  <a:ext cx="1970731" cy="1970733"/>
                </a:xfrm>
                <a:prstGeom prst="rect">
                  <a:avLst/>
                </a:prstGeom>
              </p:spPr>
            </p:pic>
            <p:pic>
              <p:nvPicPr>
                <p:cNvPr id="595" name="Picture 594" descr="A black and white image of a cell&#10;&#10;Description automatically generated">
                  <a:extLst>
                    <a:ext uri="{FF2B5EF4-FFF2-40B4-BE49-F238E27FC236}">
                      <a16:creationId xmlns:a16="http://schemas.microsoft.com/office/drawing/2014/main" id="{EE9259E4-A640-A3F5-ACDF-A602C4D3D5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714008" y="2170585"/>
                  <a:ext cx="1964745" cy="1964745"/>
                </a:xfrm>
                <a:prstGeom prst="rect">
                  <a:avLst/>
                </a:prstGeom>
              </p:spPr>
            </p:pic>
            <p:pic>
              <p:nvPicPr>
                <p:cNvPr id="596" name="Picture 595">
                  <a:extLst>
                    <a:ext uri="{FF2B5EF4-FFF2-40B4-BE49-F238E27FC236}">
                      <a16:creationId xmlns:a16="http://schemas.microsoft.com/office/drawing/2014/main" id="{CCD6DAC7-42D0-E40B-11D8-FC1021EBC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7960" y="2523103"/>
                  <a:ext cx="1964745" cy="1964746"/>
                </a:xfrm>
                <a:prstGeom prst="rect">
                  <a:avLst/>
                </a:prstGeom>
              </p:spPr>
            </p:pic>
            <p:grpSp>
              <p:nvGrpSpPr>
                <p:cNvPr id="597" name="Group 596">
                  <a:extLst>
                    <a:ext uri="{FF2B5EF4-FFF2-40B4-BE49-F238E27FC236}">
                      <a16:creationId xmlns:a16="http://schemas.microsoft.com/office/drawing/2014/main" id="{31660B56-FA2A-B0C3-D98F-F3951F3EAC0C}"/>
                    </a:ext>
                  </a:extLst>
                </p:cNvPr>
                <p:cNvGrpSpPr/>
                <p:nvPr/>
              </p:nvGrpSpPr>
              <p:grpSpPr>
                <a:xfrm>
                  <a:off x="446678" y="3569501"/>
                  <a:ext cx="926975" cy="1188149"/>
                  <a:chOff x="4442354" y="4330035"/>
                  <a:chExt cx="709811" cy="880010"/>
                </a:xfrm>
              </p:grpSpPr>
              <p:sp>
                <p:nvSpPr>
                  <p:cNvPr id="600" name="TextBox 599">
                    <a:extLst>
                      <a:ext uri="{FF2B5EF4-FFF2-40B4-BE49-F238E27FC236}">
                        <a16:creationId xmlns:a16="http://schemas.microsoft.com/office/drawing/2014/main" id="{78E0D9F7-10C0-2BAB-D3DB-F9C77C307917}"/>
                      </a:ext>
                    </a:extLst>
                  </p:cNvPr>
                  <p:cNvSpPr txBox="1"/>
                  <p:nvPr/>
                </p:nvSpPr>
                <p:spPr>
                  <a:xfrm>
                    <a:off x="4596538" y="4488608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1" name="TextBox 600">
                    <a:extLst>
                      <a:ext uri="{FF2B5EF4-FFF2-40B4-BE49-F238E27FC236}">
                        <a16:creationId xmlns:a16="http://schemas.microsoft.com/office/drawing/2014/main" id="{739DA7B6-D050-F3D3-3F06-7D7C3DF1F0C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2354" y="4330035"/>
                    <a:ext cx="555627" cy="7214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2" name="TextBox 601">
                    <a:extLst>
                      <a:ext uri="{FF2B5EF4-FFF2-40B4-BE49-F238E27FC236}">
                        <a16:creationId xmlns:a16="http://schemas.microsoft.com/office/drawing/2014/main" id="{C730EB9E-BFBB-D046-7093-09431A84CC6F}"/>
                      </a:ext>
                    </a:extLst>
                  </p:cNvPr>
                  <p:cNvSpPr txBox="1"/>
                  <p:nvPr/>
                </p:nvSpPr>
                <p:spPr>
                  <a:xfrm>
                    <a:off x="4516969" y="4400311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</p:grpSp>
          </p:grpSp>
          <p:sp>
            <p:nvSpPr>
              <p:cNvPr id="589" name="Rounded Rectangle 588">
                <a:extLst>
                  <a:ext uri="{FF2B5EF4-FFF2-40B4-BE49-F238E27FC236}">
                    <a16:creationId xmlns:a16="http://schemas.microsoft.com/office/drawing/2014/main" id="{F862703E-E206-0E58-D812-A75F09DC6B98}"/>
                  </a:ext>
                </a:extLst>
              </p:cNvPr>
              <p:cNvSpPr/>
              <p:nvPr/>
            </p:nvSpPr>
            <p:spPr>
              <a:xfrm>
                <a:off x="6960177" y="3892932"/>
                <a:ext cx="1166623" cy="1036582"/>
              </a:xfrm>
              <a:prstGeom prst="roundRect">
                <a:avLst/>
              </a:prstGeom>
              <a:noFill/>
              <a:ln w="31750">
                <a:solidFill>
                  <a:srgbClr val="84CB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76FD9787-C48C-B2B2-9335-AA38CAEE6438}"/>
                </a:ext>
              </a:extLst>
            </p:cNvPr>
            <p:cNvGrpSpPr/>
            <p:nvPr/>
          </p:nvGrpSpPr>
          <p:grpSpPr>
            <a:xfrm>
              <a:off x="5756688" y="5504358"/>
              <a:ext cx="1025189" cy="1183918"/>
              <a:chOff x="8153060" y="3621975"/>
              <a:chExt cx="1161570" cy="1301334"/>
            </a:xfrm>
          </p:grpSpPr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7C2AC32A-973D-4CD6-494A-8064D4FB5C36}"/>
                  </a:ext>
                </a:extLst>
              </p:cNvPr>
              <p:cNvGrpSpPr/>
              <p:nvPr/>
            </p:nvGrpSpPr>
            <p:grpSpPr>
              <a:xfrm>
                <a:off x="8220820" y="3621975"/>
                <a:ext cx="961382" cy="1301334"/>
                <a:chOff x="3163177" y="936863"/>
                <a:chExt cx="2576219" cy="3800718"/>
              </a:xfrm>
            </p:grpSpPr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D0D2C383-EB18-BF11-C5A8-FA6D809ED498}"/>
                    </a:ext>
                  </a:extLst>
                </p:cNvPr>
                <p:cNvSpPr txBox="1"/>
                <p:nvPr/>
              </p:nvSpPr>
              <p:spPr>
                <a:xfrm>
                  <a:off x="3738360" y="936863"/>
                  <a:ext cx="956032" cy="4351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09DIV</a:t>
                  </a:r>
                </a:p>
              </p:txBody>
            </p:sp>
            <p:grpSp>
              <p:nvGrpSpPr>
                <p:cNvPr id="609" name="Group 608">
                  <a:extLst>
                    <a:ext uri="{FF2B5EF4-FFF2-40B4-BE49-F238E27FC236}">
                      <a16:creationId xmlns:a16="http://schemas.microsoft.com/office/drawing/2014/main" id="{186932B5-0881-C413-059D-EFF1E81FDED6}"/>
                    </a:ext>
                  </a:extLst>
                </p:cNvPr>
                <p:cNvGrpSpPr/>
                <p:nvPr/>
              </p:nvGrpSpPr>
              <p:grpSpPr>
                <a:xfrm>
                  <a:off x="3163177" y="1839449"/>
                  <a:ext cx="2576219" cy="2898132"/>
                  <a:chOff x="3163177" y="1839449"/>
                  <a:chExt cx="2576219" cy="2898132"/>
                </a:xfrm>
              </p:grpSpPr>
              <p:pic>
                <p:nvPicPr>
                  <p:cNvPr id="610" name="Picture 609" descr="A black and white image of a black surface&#10;&#10;Description automatically generated">
                    <a:extLst>
                      <a:ext uri="{FF2B5EF4-FFF2-40B4-BE49-F238E27FC236}">
                        <a16:creationId xmlns:a16="http://schemas.microsoft.com/office/drawing/2014/main" id="{5CD74585-90C9-C8D8-EC2D-4EC03C3E19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8">
                            <a14:imgEffect>
                              <a14:sharpenSoften amount="50000"/>
                            </a14:imgEffect>
                            <a14:imgEffect>
                              <a14:brightnessContrast bright="40000" contrast="-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3163177" y="1839449"/>
                    <a:ext cx="1970733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611" name="Picture 610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6C222E53-CD8F-C692-F815-D09736001C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66168" y="1965606"/>
                    <a:ext cx="1970734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612" name="Picture 611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9ECEA66-5C16-4484-A05A-7B6CD78BEC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76325" y="2080560"/>
                    <a:ext cx="1970733" cy="1970733"/>
                  </a:xfrm>
                  <a:prstGeom prst="rect">
                    <a:avLst/>
                  </a:prstGeom>
                </p:spPr>
              </p:pic>
              <p:grpSp>
                <p:nvGrpSpPr>
                  <p:cNvPr id="614" name="Group 613">
                    <a:extLst>
                      <a:ext uri="{FF2B5EF4-FFF2-40B4-BE49-F238E27FC236}">
                        <a16:creationId xmlns:a16="http://schemas.microsoft.com/office/drawing/2014/main" id="{1598A831-DF7B-F58F-66CB-0E514DF10DDF}"/>
                      </a:ext>
                    </a:extLst>
                  </p:cNvPr>
                  <p:cNvGrpSpPr/>
                  <p:nvPr/>
                </p:nvGrpSpPr>
                <p:grpSpPr>
                  <a:xfrm>
                    <a:off x="3237174" y="3470537"/>
                    <a:ext cx="891027" cy="1267044"/>
                    <a:chOff x="4521390" y="4256741"/>
                    <a:chExt cx="682284" cy="938446"/>
                  </a:xfrm>
                </p:grpSpPr>
                <p:sp>
                  <p:nvSpPr>
                    <p:cNvPr id="617" name="TextBox 616">
                      <a:extLst>
                        <a:ext uri="{FF2B5EF4-FFF2-40B4-BE49-F238E27FC236}">
                          <a16:creationId xmlns:a16="http://schemas.microsoft.com/office/drawing/2014/main" id="{A337619A-A021-6FA2-C6DF-5039AC9B08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25952" y="447375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1" name="TextBox 620">
                      <a:extLst>
                        <a:ext uri="{FF2B5EF4-FFF2-40B4-BE49-F238E27FC236}">
                          <a16:creationId xmlns:a16="http://schemas.microsoft.com/office/drawing/2014/main" id="{F2ECC4DC-3AA3-9BB2-2599-9EB9195474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21390" y="4352278"/>
                      <a:ext cx="558421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2" name="TextBox 621">
                      <a:extLst>
                        <a:ext uri="{FF2B5EF4-FFF2-40B4-BE49-F238E27FC236}">
                          <a16:creationId xmlns:a16="http://schemas.microsoft.com/office/drawing/2014/main" id="{C1305218-2ACB-B74A-4A8D-F58FF2176E5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0417" y="4410032"/>
                      <a:ext cx="156956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3" name="TextBox 622">
                      <a:extLst>
                        <a:ext uri="{FF2B5EF4-FFF2-40B4-BE49-F238E27FC236}">
                          <a16:creationId xmlns:a16="http://schemas.microsoft.com/office/drawing/2014/main" id="{9F4C2C7C-F409-BC3B-51B4-A7AAEAB57F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45255" y="425674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  <p:pic>
                <p:nvPicPr>
                  <p:cNvPr id="615" name="Picture 614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E48C12F0-A0C1-9819-FE49-40A703982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81421" y="2168815"/>
                    <a:ext cx="1964746" cy="1964747"/>
                  </a:xfrm>
                  <a:prstGeom prst="rect">
                    <a:avLst/>
                  </a:prstGeom>
                </p:spPr>
              </p:pic>
              <p:pic>
                <p:nvPicPr>
                  <p:cNvPr id="616" name="Picture 61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A2C9484D-CC84-9F04-7D3F-6912E5C6E2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74650" y="2523101"/>
                    <a:ext cx="1964746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06" name="Rounded Rectangle 605">
                <a:extLst>
                  <a:ext uri="{FF2B5EF4-FFF2-40B4-BE49-F238E27FC236}">
                    <a16:creationId xmlns:a16="http://schemas.microsoft.com/office/drawing/2014/main" id="{0864A73D-1624-A217-FB54-F9742AF61AF0}"/>
                  </a:ext>
                </a:extLst>
              </p:cNvPr>
              <p:cNvSpPr/>
              <p:nvPr/>
            </p:nvSpPr>
            <p:spPr>
              <a:xfrm>
                <a:off x="8153060" y="3845325"/>
                <a:ext cx="1161570" cy="1060147"/>
              </a:xfrm>
              <a:prstGeom prst="roundRect">
                <a:avLst/>
              </a:prstGeom>
              <a:noFill/>
              <a:ln w="31750">
                <a:solidFill>
                  <a:srgbClr val="84C49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450A0F71-BAC3-1A8D-F344-0E660DA610B8}"/>
                </a:ext>
              </a:extLst>
            </p:cNvPr>
            <p:cNvGrpSpPr/>
            <p:nvPr/>
          </p:nvGrpSpPr>
          <p:grpSpPr>
            <a:xfrm>
              <a:off x="7952134" y="5522229"/>
              <a:ext cx="1019274" cy="1214646"/>
              <a:chOff x="9283883" y="3937366"/>
              <a:chExt cx="918659" cy="1082167"/>
            </a:xfrm>
          </p:grpSpPr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1A3C99A9-C8A6-F2EA-9081-DD418C971BA6}"/>
                  </a:ext>
                </a:extLst>
              </p:cNvPr>
              <p:cNvGrpSpPr/>
              <p:nvPr/>
            </p:nvGrpSpPr>
            <p:grpSpPr>
              <a:xfrm>
                <a:off x="9319565" y="3937366"/>
                <a:ext cx="776367" cy="1082167"/>
                <a:chOff x="8840784" y="968596"/>
                <a:chExt cx="2616976" cy="3651225"/>
              </a:xfrm>
            </p:grpSpPr>
            <p:pic>
              <p:nvPicPr>
                <p:cNvPr id="628" name="Picture 627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4F8F8B7B-70CF-7A48-A84E-A3494B15B2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BEBA8EAE-BF5A-486C-A8C5-ECC9F3942E4B}">
                      <a14:imgProps xmlns:a14="http://schemas.microsoft.com/office/drawing/2010/main">
                        <a14:imgLayer r:embed="rId24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0784" y="1808047"/>
                  <a:ext cx="1964747" cy="1964747"/>
                </a:xfrm>
                <a:prstGeom prst="rect">
                  <a:avLst/>
                </a:prstGeom>
              </p:spPr>
            </p:pic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11889F37-6C8E-9BCE-9706-07FA55461319}"/>
                    </a:ext>
                  </a:extLst>
                </p:cNvPr>
                <p:cNvSpPr txBox="1"/>
                <p:nvPr/>
              </p:nvSpPr>
              <p:spPr>
                <a:xfrm>
                  <a:off x="9297435" y="968596"/>
                  <a:ext cx="956032" cy="4308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17DIV</a:t>
                  </a:r>
                </a:p>
              </p:txBody>
            </p:sp>
            <p:grpSp>
              <p:nvGrpSpPr>
                <p:cNvPr id="631" name="Group 630">
                  <a:extLst>
                    <a:ext uri="{FF2B5EF4-FFF2-40B4-BE49-F238E27FC236}">
                      <a16:creationId xmlns:a16="http://schemas.microsoft.com/office/drawing/2014/main" id="{8D067A10-F7DC-D798-55A0-7B011BB666CB}"/>
                    </a:ext>
                  </a:extLst>
                </p:cNvPr>
                <p:cNvGrpSpPr/>
                <p:nvPr/>
              </p:nvGrpSpPr>
              <p:grpSpPr>
                <a:xfrm>
                  <a:off x="8940776" y="3708959"/>
                  <a:ext cx="868699" cy="910862"/>
                  <a:chOff x="4479858" y="4488677"/>
                  <a:chExt cx="665187" cy="674636"/>
                </a:xfrm>
              </p:grpSpPr>
              <p:sp>
                <p:nvSpPr>
                  <p:cNvPr id="638" name="TextBox 637">
                    <a:extLst>
                      <a:ext uri="{FF2B5EF4-FFF2-40B4-BE49-F238E27FC236}">
                        <a16:creationId xmlns:a16="http://schemas.microsoft.com/office/drawing/2014/main" id="{CBFEE041-8DC1-CBA7-9799-02B9860CFAEB}"/>
                      </a:ext>
                    </a:extLst>
                  </p:cNvPr>
                  <p:cNvSpPr txBox="1"/>
                  <p:nvPr/>
                </p:nvSpPr>
                <p:spPr>
                  <a:xfrm>
                    <a:off x="4479858" y="4488677"/>
                    <a:ext cx="542845" cy="5383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1C1E8161-E5B6-CDCB-9697-32C6C85A0C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47545" y="4535243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40" name="TextBox 639">
                    <a:extLst>
                      <a:ext uri="{FF2B5EF4-FFF2-40B4-BE49-F238E27FC236}">
                        <a16:creationId xmlns:a16="http://schemas.microsoft.com/office/drawing/2014/main" id="{69521EC9-C1E2-EC21-BE89-7CD8DB717A75}"/>
                      </a:ext>
                    </a:extLst>
                  </p:cNvPr>
                  <p:cNvSpPr txBox="1"/>
                  <p:nvPr/>
                </p:nvSpPr>
                <p:spPr>
                  <a:xfrm>
                    <a:off x="4602200" y="4624926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</p:grpSp>
            <p:pic>
              <p:nvPicPr>
                <p:cNvPr id="633" name="Picture 632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EFA20B41-45F3-3B77-8498-2691F00318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70272" y="1917397"/>
                  <a:ext cx="1952474" cy="1952474"/>
                </a:xfrm>
                <a:prstGeom prst="rect">
                  <a:avLst/>
                </a:prstGeom>
              </p:spPr>
            </p:pic>
            <p:pic>
              <p:nvPicPr>
                <p:cNvPr id="635" name="Picture 634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F233177D-CCA7-BE4E-519C-16B8B38AE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8669" y="2016402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6" name="Picture 635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3D60F083-9DD1-4F56-36DA-DAC6F78138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6561" y="2117114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7" name="Picture 636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206F1F39-B0B5-FF47-B890-97EB0C735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95883" y="2466581"/>
                  <a:ext cx="1961877" cy="1961877"/>
                </a:xfrm>
                <a:prstGeom prst="rect">
                  <a:avLst/>
                </a:prstGeom>
              </p:spPr>
            </p:pic>
          </p:grpSp>
          <p:sp>
            <p:nvSpPr>
              <p:cNvPr id="626" name="Rounded Rectangle 625">
                <a:extLst>
                  <a:ext uri="{FF2B5EF4-FFF2-40B4-BE49-F238E27FC236}">
                    <a16:creationId xmlns:a16="http://schemas.microsoft.com/office/drawing/2014/main" id="{7E704091-759C-232A-8515-927C6B038506}"/>
                  </a:ext>
                </a:extLst>
              </p:cNvPr>
              <p:cNvSpPr/>
              <p:nvPr/>
            </p:nvSpPr>
            <p:spPr>
              <a:xfrm>
                <a:off x="9283883" y="4129774"/>
                <a:ext cx="918659" cy="885206"/>
              </a:xfrm>
              <a:prstGeom prst="roundRect">
                <a:avLst/>
              </a:prstGeom>
              <a:noFill/>
              <a:ln w="31750">
                <a:solidFill>
                  <a:srgbClr val="EE82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1" name="Group 640">
              <a:extLst>
                <a:ext uri="{FF2B5EF4-FFF2-40B4-BE49-F238E27FC236}">
                  <a16:creationId xmlns:a16="http://schemas.microsoft.com/office/drawing/2014/main" id="{F6F4CAE4-F67F-DCC7-D719-202FDAFFF012}"/>
                </a:ext>
              </a:extLst>
            </p:cNvPr>
            <p:cNvGrpSpPr/>
            <p:nvPr/>
          </p:nvGrpSpPr>
          <p:grpSpPr>
            <a:xfrm>
              <a:off x="6865489" y="5507448"/>
              <a:ext cx="1015963" cy="1224317"/>
              <a:chOff x="8268316" y="3922661"/>
              <a:chExt cx="916229" cy="1083733"/>
            </a:xfrm>
          </p:grpSpPr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276118CA-4AE9-6743-3740-594DDE90F89F}"/>
                  </a:ext>
                </a:extLst>
              </p:cNvPr>
              <p:cNvGrpSpPr/>
              <p:nvPr/>
            </p:nvGrpSpPr>
            <p:grpSpPr>
              <a:xfrm>
                <a:off x="8350841" y="3922661"/>
                <a:ext cx="778690" cy="1028718"/>
                <a:chOff x="6050815" y="1058183"/>
                <a:chExt cx="2586164" cy="3512446"/>
              </a:xfrm>
            </p:grpSpPr>
            <p:sp>
              <p:nvSpPr>
                <p:cNvPr id="649" name="TextBox 648">
                  <a:extLst>
                    <a:ext uri="{FF2B5EF4-FFF2-40B4-BE49-F238E27FC236}">
                      <a16:creationId xmlns:a16="http://schemas.microsoft.com/office/drawing/2014/main" id="{90320053-FEC4-0FEA-9C21-BB23A53E2207}"/>
                    </a:ext>
                  </a:extLst>
                </p:cNvPr>
                <p:cNvSpPr txBox="1"/>
                <p:nvPr/>
              </p:nvSpPr>
              <p:spPr>
                <a:xfrm>
                  <a:off x="6555169" y="1058183"/>
                  <a:ext cx="956035" cy="4323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12DIV</a:t>
                  </a:r>
                </a:p>
              </p:txBody>
            </p:sp>
            <p:grpSp>
              <p:nvGrpSpPr>
                <p:cNvPr id="650" name="Group 649">
                  <a:extLst>
                    <a:ext uri="{FF2B5EF4-FFF2-40B4-BE49-F238E27FC236}">
                      <a16:creationId xmlns:a16="http://schemas.microsoft.com/office/drawing/2014/main" id="{B2B75F01-BA9E-B742-2CE5-7D36D984D6C0}"/>
                    </a:ext>
                  </a:extLst>
                </p:cNvPr>
                <p:cNvGrpSpPr/>
                <p:nvPr/>
              </p:nvGrpSpPr>
              <p:grpSpPr>
                <a:xfrm>
                  <a:off x="6050815" y="1862246"/>
                  <a:ext cx="2586164" cy="2708383"/>
                  <a:chOff x="6050815" y="1862246"/>
                  <a:chExt cx="2586164" cy="2708383"/>
                </a:xfrm>
              </p:grpSpPr>
              <p:pic>
                <p:nvPicPr>
                  <p:cNvPr id="651" name="Picture 650" descr="A close 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5B0B012-0B54-7861-D2A1-8BA03C7314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30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50815" y="1862246"/>
                    <a:ext cx="1964744" cy="1964744"/>
                  </a:xfrm>
                  <a:prstGeom prst="rect">
                    <a:avLst/>
                  </a:prstGeom>
                </p:spPr>
              </p:pic>
              <p:grpSp>
                <p:nvGrpSpPr>
                  <p:cNvPr id="652" name="Group 651">
                    <a:extLst>
                      <a:ext uri="{FF2B5EF4-FFF2-40B4-BE49-F238E27FC236}">
                        <a16:creationId xmlns:a16="http://schemas.microsoft.com/office/drawing/2014/main" id="{C2BD95FE-DE7F-4460-B7E0-7E06B1890276}"/>
                      </a:ext>
                    </a:extLst>
                  </p:cNvPr>
                  <p:cNvGrpSpPr/>
                  <p:nvPr/>
                </p:nvGrpSpPr>
                <p:grpSpPr>
                  <a:xfrm>
                    <a:off x="6127218" y="3377017"/>
                    <a:ext cx="757238" cy="1193612"/>
                    <a:chOff x="4533758" y="4187609"/>
                    <a:chExt cx="579839" cy="884056"/>
                  </a:xfrm>
                </p:grpSpPr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0860DF1A-A534-A480-8810-2198675141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33758" y="4466538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D3843A8A-503D-0010-C495-100857834F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8745" y="4187609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DA57EB94-B699-BF4E-2C6A-DE09EA729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1452" y="4526830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653" name="Picture 652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CE187AE-0D71-DC38-FFF3-F3F44A3E2D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68974" y="1971596"/>
                    <a:ext cx="1964744" cy="1964744"/>
                  </a:xfrm>
                  <a:prstGeom prst="rect">
                    <a:avLst/>
                  </a:prstGeom>
                </p:spPr>
              </p:pic>
              <p:pic>
                <p:nvPicPr>
                  <p:cNvPr id="654" name="Picture 653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63867568-156C-8C86-BC30-C78F8F78D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78993" y="2071451"/>
                    <a:ext cx="1964742" cy="1964742"/>
                  </a:xfrm>
                  <a:prstGeom prst="rect">
                    <a:avLst/>
                  </a:prstGeom>
                </p:spPr>
              </p:pic>
              <p:pic>
                <p:nvPicPr>
                  <p:cNvPr id="655" name="Picture 654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2356B8EB-2DFD-CC1A-D0EE-DC6629C9AD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64131" y="2168825"/>
                    <a:ext cx="1964737" cy="1964735"/>
                  </a:xfrm>
                  <a:prstGeom prst="rect">
                    <a:avLst/>
                  </a:prstGeom>
                </p:spPr>
              </p:pic>
              <p:pic>
                <p:nvPicPr>
                  <p:cNvPr id="656" name="Picture 65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7C7F417-12E1-3D32-AB6F-0F3ECB5DB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72232" y="2523102"/>
                    <a:ext cx="1964747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43" name="Rounded Rectangle 642">
                <a:extLst>
                  <a:ext uri="{FF2B5EF4-FFF2-40B4-BE49-F238E27FC236}">
                    <a16:creationId xmlns:a16="http://schemas.microsoft.com/office/drawing/2014/main" id="{20709BCF-FA36-2EC0-28BC-0105C733558A}"/>
                  </a:ext>
                </a:extLst>
              </p:cNvPr>
              <p:cNvSpPr/>
              <p:nvPr/>
            </p:nvSpPr>
            <p:spPr>
              <a:xfrm>
                <a:off x="8268316" y="4102702"/>
                <a:ext cx="916229" cy="877681"/>
              </a:xfrm>
              <a:prstGeom prst="roundRect">
                <a:avLst/>
              </a:prstGeom>
              <a:noFill/>
              <a:ln w="31750">
                <a:solidFill>
                  <a:srgbClr val="F5DD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:a16="http://schemas.microsoft.com/office/drawing/2014/main" id="{70678134-F1EE-3D5D-2D36-EABB40B686A9}"/>
                  </a:ext>
                </a:extLst>
              </p:cNvPr>
              <p:cNvSpPr txBox="1"/>
              <p:nvPr/>
            </p:nvSpPr>
            <p:spPr>
              <a:xfrm>
                <a:off x="8405964" y="4790950"/>
                <a:ext cx="14422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.</a:t>
                </a:r>
              </a:p>
            </p:txBody>
          </p:sp>
        </p:grp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B577001-4A39-B1CC-6A4F-A4DA974C8EDC}"/>
              </a:ext>
            </a:extLst>
          </p:cNvPr>
          <p:cNvCxnSpPr>
            <a:cxnSpLocks/>
          </p:cNvCxnSpPr>
          <p:nvPr/>
        </p:nvCxnSpPr>
        <p:spPr>
          <a:xfrm>
            <a:off x="112578" y="5073589"/>
            <a:ext cx="433639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B8C278-94DA-A363-8598-4675BFE59D21}"/>
              </a:ext>
            </a:extLst>
          </p:cNvPr>
          <p:cNvSpPr txBox="1"/>
          <p:nvPr/>
        </p:nvSpPr>
        <p:spPr>
          <a:xfrm>
            <a:off x="8801165" y="3089180"/>
            <a:ext cx="22175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C6922-D917-DFB4-78CE-90512D0CB7B4}"/>
              </a:ext>
            </a:extLst>
          </p:cNvPr>
          <p:cNvSpPr txBox="1"/>
          <p:nvPr/>
        </p:nvSpPr>
        <p:spPr>
          <a:xfrm>
            <a:off x="6024991" y="3544805"/>
            <a:ext cx="173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2C1209-F3EA-154F-D6A7-36FAFBEA2956}"/>
              </a:ext>
            </a:extLst>
          </p:cNvPr>
          <p:cNvSpPr txBox="1"/>
          <p:nvPr/>
        </p:nvSpPr>
        <p:spPr>
          <a:xfrm>
            <a:off x="41007" y="4773180"/>
            <a:ext cx="44350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756EC-E1EB-27B8-5271-36CF78ABDFDF}"/>
              </a:ext>
            </a:extLst>
          </p:cNvPr>
          <p:cNvSpPr txBox="1"/>
          <p:nvPr/>
        </p:nvSpPr>
        <p:spPr>
          <a:xfrm>
            <a:off x="131124" y="536041"/>
            <a:ext cx="388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</p:spTree>
    <p:extLst>
      <p:ext uri="{BB962C8B-B14F-4D97-AF65-F5344CB8AC3E}">
        <p14:creationId xmlns:p14="http://schemas.microsoft.com/office/powerpoint/2010/main" val="20046056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361A147-6E9C-4D35-7F2E-626B2211FF23}"/>
              </a:ext>
            </a:extLst>
          </p:cNvPr>
          <p:cNvSpPr txBox="1"/>
          <p:nvPr/>
        </p:nvSpPr>
        <p:spPr>
          <a:xfrm>
            <a:off x="-76435" y="0"/>
            <a:ext cx="9178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2648F03B-AB67-A99B-5A14-A5B75D65E768}"/>
              </a:ext>
            </a:extLst>
          </p:cNvPr>
          <p:cNvCxnSpPr>
            <a:cxnSpLocks/>
          </p:cNvCxnSpPr>
          <p:nvPr/>
        </p:nvCxnSpPr>
        <p:spPr>
          <a:xfrm>
            <a:off x="-57185" y="461665"/>
            <a:ext cx="1226843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15">
            <a:extLst>
              <a:ext uri="{FF2B5EF4-FFF2-40B4-BE49-F238E27FC236}">
                <a16:creationId xmlns:a16="http://schemas.microsoft.com/office/drawing/2014/main" id="{F7F1DF6E-4FA5-76EC-C433-C7A84853BE0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17417" y="1891542"/>
            <a:ext cx="8836646" cy="3878978"/>
          </a:xfrm>
          <a:prstGeom prst="rect">
            <a:avLst/>
          </a:prstGeom>
        </p:spPr>
      </p:pic>
      <p:cxnSp>
        <p:nvCxnSpPr>
          <p:cNvPr id="17" name="Connecteur droit avec flèche 28">
            <a:extLst>
              <a:ext uri="{FF2B5EF4-FFF2-40B4-BE49-F238E27FC236}">
                <a16:creationId xmlns:a16="http://schemas.microsoft.com/office/drawing/2014/main" id="{BDFE4E92-F0A4-83D3-E69E-F89405F1A77C}"/>
              </a:ext>
            </a:extLst>
          </p:cNvPr>
          <p:cNvCxnSpPr>
            <a:cxnSpLocks/>
          </p:cNvCxnSpPr>
          <p:nvPr/>
        </p:nvCxnSpPr>
        <p:spPr>
          <a:xfrm>
            <a:off x="9660747" y="2371730"/>
            <a:ext cx="2371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Connecteur droit avec flèche 28">
            <a:extLst>
              <a:ext uri="{FF2B5EF4-FFF2-40B4-BE49-F238E27FC236}">
                <a16:creationId xmlns:a16="http://schemas.microsoft.com/office/drawing/2014/main" id="{7E354DE6-7EE8-E6C0-7386-BF7BB75E7CCB}"/>
              </a:ext>
            </a:extLst>
          </p:cNvPr>
          <p:cNvCxnSpPr>
            <a:cxnSpLocks/>
          </p:cNvCxnSpPr>
          <p:nvPr/>
        </p:nvCxnSpPr>
        <p:spPr>
          <a:xfrm>
            <a:off x="9660747" y="4796196"/>
            <a:ext cx="2371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Connecteur droit avec flèche 28">
            <a:extLst>
              <a:ext uri="{FF2B5EF4-FFF2-40B4-BE49-F238E27FC236}">
                <a16:creationId xmlns:a16="http://schemas.microsoft.com/office/drawing/2014/main" id="{D01A301E-18CD-9B05-2663-89EC26330BB4}"/>
              </a:ext>
            </a:extLst>
          </p:cNvPr>
          <p:cNvCxnSpPr>
            <a:cxnSpLocks/>
          </p:cNvCxnSpPr>
          <p:nvPr/>
        </p:nvCxnSpPr>
        <p:spPr>
          <a:xfrm flipV="1">
            <a:off x="3500512" y="2640014"/>
            <a:ext cx="389705" cy="33514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Connecteur droit avec flèche 28">
            <a:extLst>
              <a:ext uri="{FF2B5EF4-FFF2-40B4-BE49-F238E27FC236}">
                <a16:creationId xmlns:a16="http://schemas.microsoft.com/office/drawing/2014/main" id="{650EE654-2C6A-290B-6F9C-BFDEA7AA803B}"/>
              </a:ext>
            </a:extLst>
          </p:cNvPr>
          <p:cNvCxnSpPr>
            <a:cxnSpLocks/>
          </p:cNvCxnSpPr>
          <p:nvPr/>
        </p:nvCxnSpPr>
        <p:spPr>
          <a:xfrm rot="5400000" flipV="1">
            <a:off x="3469483" y="4488584"/>
            <a:ext cx="394983" cy="33066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9478BC70-15C2-B77F-CDBC-2699B52E4E8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5158" b="67945"/>
          <a:stretch/>
        </p:blipFill>
        <p:spPr>
          <a:xfrm>
            <a:off x="737937" y="2371730"/>
            <a:ext cx="1592699" cy="1740801"/>
          </a:xfrm>
          <a:prstGeom prst="rect">
            <a:avLst/>
          </a:prstGeom>
        </p:spPr>
      </p:pic>
      <p:cxnSp>
        <p:nvCxnSpPr>
          <p:cNvPr id="22" name="Connecteur droit avec flèche 28">
            <a:extLst>
              <a:ext uri="{FF2B5EF4-FFF2-40B4-BE49-F238E27FC236}">
                <a16:creationId xmlns:a16="http://schemas.microsoft.com/office/drawing/2014/main" id="{97053255-B345-FFBA-5610-2E1B7161D42C}"/>
              </a:ext>
            </a:extLst>
          </p:cNvPr>
          <p:cNvCxnSpPr>
            <a:cxnSpLocks/>
          </p:cNvCxnSpPr>
          <p:nvPr/>
        </p:nvCxnSpPr>
        <p:spPr>
          <a:xfrm>
            <a:off x="2414069" y="3392488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28491A30-82C6-CC31-5B44-A385276B8C6F}"/>
              </a:ext>
            </a:extLst>
          </p:cNvPr>
          <p:cNvSpPr txBox="1"/>
          <p:nvPr/>
        </p:nvSpPr>
        <p:spPr>
          <a:xfrm>
            <a:off x="0" y="6235756"/>
            <a:ext cx="11920917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b="0" dirty="0" err="1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Ronneberger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et al., </a:t>
            </a:r>
            <a:r>
              <a:rPr lang="en-CA" sz="1100" b="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Springer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., (2015).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Falk et al., </a:t>
            </a:r>
            <a:r>
              <a:rPr lang="en-CA" sz="1100" b="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Nature methods</a:t>
            </a:r>
            <a:r>
              <a:rPr lang="en-CA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., 16.1, 67–70 (2019).</a:t>
            </a:r>
            <a:endParaRPr lang="en-US" sz="1100" dirty="0">
              <a:latin typeface="Baskerville" panose="02020502070401020303" pitchFamily="18" charset="0"/>
              <a:ea typeface="Baskerville" panose="02020502070401020303" pitchFamily="18" charset="0"/>
            </a:endParaRP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sz="1100" dirty="0" err="1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Hammoumi</a:t>
            </a:r>
            <a:r>
              <a:rPr lang="en-CA" sz="1100" dirty="0">
                <a:solidFill>
                  <a:srgbClr val="222222"/>
                </a:solidFill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et al., </a:t>
            </a:r>
            <a:r>
              <a:rPr lang="en-CA" sz="1100" b="0" i="1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Neurocomputing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., 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456, </a:t>
            </a:r>
            <a:r>
              <a:rPr lang="en-CA" sz="1100" b="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481-491</a:t>
            </a:r>
            <a:r>
              <a:rPr lang="en-CA" sz="1100" dirty="0">
                <a:solidFill>
                  <a:srgbClr val="222222"/>
                </a:solidFill>
                <a:effectLst/>
                <a:latin typeface="Baskerville" panose="02020502070401020303" pitchFamily="18" charset="0"/>
                <a:ea typeface="Baskerville" panose="02020502070401020303" pitchFamily="18" charset="0"/>
              </a:rPr>
              <a:t> (2021).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83B6B640-3827-4784-ED2C-B6701A6BA0D0}"/>
              </a:ext>
            </a:extLst>
          </p:cNvPr>
          <p:cNvSpPr txBox="1"/>
          <p:nvPr/>
        </p:nvSpPr>
        <p:spPr>
          <a:xfrm>
            <a:off x="310414" y="976231"/>
            <a:ext cx="11422782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CA" sz="1800" dirty="0">
                <a:latin typeface="Baskerville" panose="02020502070401020303" pitchFamily="18" charset="0"/>
                <a:ea typeface="Baskerville" panose="02020502070401020303" pitchFamily="18" charset="0"/>
              </a:rPr>
              <a:t>The two trained models are capable of generating probability map images of both cell bodies and neurites.</a:t>
            </a:r>
            <a:endParaRPr lang="en-US" dirty="0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5798ADC7-FC92-29F3-336D-75DD3EFEB079}"/>
              </a:ext>
            </a:extLst>
          </p:cNvPr>
          <p:cNvSpPr txBox="1"/>
          <p:nvPr/>
        </p:nvSpPr>
        <p:spPr>
          <a:xfrm>
            <a:off x="9779326" y="1431200"/>
            <a:ext cx="1942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</a:t>
            </a:r>
          </a:p>
          <a:p>
            <a:pPr algn="ctr"/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 of cell body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5106FE3A-9524-CAB0-E6B0-A35F1A2F1009}"/>
              </a:ext>
            </a:extLst>
          </p:cNvPr>
          <p:cNvSpPr txBox="1"/>
          <p:nvPr/>
        </p:nvSpPr>
        <p:spPr>
          <a:xfrm>
            <a:off x="9798133" y="5319122"/>
            <a:ext cx="1942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</a:t>
            </a:r>
          </a:p>
          <a:p>
            <a:pPr algn="ctr"/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 of neurite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894C378-1B07-1F86-9CA0-8084F4D03040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4/13</a:t>
            </a:r>
          </a:p>
        </p:txBody>
      </p:sp>
    </p:spTree>
    <p:extLst>
      <p:ext uri="{BB962C8B-B14F-4D97-AF65-F5344CB8AC3E}">
        <p14:creationId xmlns:p14="http://schemas.microsoft.com/office/powerpoint/2010/main" val="20961886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47089E2-6A38-96A3-8E98-AD49D55D37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306229" y="1874489"/>
            <a:ext cx="8836646" cy="3878978"/>
          </a:xfrm>
          <a:prstGeom prst="rect">
            <a:avLst/>
          </a:prstGeom>
        </p:spPr>
      </p:pic>
      <p:cxnSp>
        <p:nvCxnSpPr>
          <p:cNvPr id="6" name="Connecteur droit avec flèche 28">
            <a:extLst>
              <a:ext uri="{FF2B5EF4-FFF2-40B4-BE49-F238E27FC236}">
                <a16:creationId xmlns:a16="http://schemas.microsoft.com/office/drawing/2014/main" id="{AF9C0292-B56F-B87A-0FAD-EDF0B410CF6A}"/>
              </a:ext>
            </a:extLst>
          </p:cNvPr>
          <p:cNvCxnSpPr>
            <a:cxnSpLocks/>
          </p:cNvCxnSpPr>
          <p:nvPr/>
        </p:nvCxnSpPr>
        <p:spPr>
          <a:xfrm>
            <a:off x="-262899" y="2354677"/>
            <a:ext cx="2371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necteur droit avec flèche 28">
            <a:extLst>
              <a:ext uri="{FF2B5EF4-FFF2-40B4-BE49-F238E27FC236}">
                <a16:creationId xmlns:a16="http://schemas.microsoft.com/office/drawing/2014/main" id="{1B98AD77-CB6E-B20C-E89A-43CA8D36A9A5}"/>
              </a:ext>
            </a:extLst>
          </p:cNvPr>
          <p:cNvCxnSpPr>
            <a:cxnSpLocks/>
          </p:cNvCxnSpPr>
          <p:nvPr/>
        </p:nvCxnSpPr>
        <p:spPr>
          <a:xfrm>
            <a:off x="-262899" y="4779143"/>
            <a:ext cx="23715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necteur droit avec flèche 28">
            <a:extLst>
              <a:ext uri="{FF2B5EF4-FFF2-40B4-BE49-F238E27FC236}">
                <a16:creationId xmlns:a16="http://schemas.microsoft.com/office/drawing/2014/main" id="{3DC331D1-34C9-5C56-27DD-DDC043447CC1}"/>
              </a:ext>
            </a:extLst>
          </p:cNvPr>
          <p:cNvCxnSpPr>
            <a:cxnSpLocks/>
          </p:cNvCxnSpPr>
          <p:nvPr/>
        </p:nvCxnSpPr>
        <p:spPr>
          <a:xfrm flipV="1">
            <a:off x="-6423134" y="2622961"/>
            <a:ext cx="389705" cy="335146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necteur droit avec flèche 28">
            <a:extLst>
              <a:ext uri="{FF2B5EF4-FFF2-40B4-BE49-F238E27FC236}">
                <a16:creationId xmlns:a16="http://schemas.microsoft.com/office/drawing/2014/main" id="{A535CB0D-CD51-2905-C574-D06BDFC306A8}"/>
              </a:ext>
            </a:extLst>
          </p:cNvPr>
          <p:cNvCxnSpPr>
            <a:cxnSpLocks/>
          </p:cNvCxnSpPr>
          <p:nvPr/>
        </p:nvCxnSpPr>
        <p:spPr>
          <a:xfrm rot="5400000" flipV="1">
            <a:off x="-6454163" y="4471531"/>
            <a:ext cx="394983" cy="33066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F7E6C89F-37CC-E925-FC68-7D737BC5A715}"/>
              </a:ext>
            </a:extLst>
          </p:cNvPr>
          <p:cNvSpPr txBox="1"/>
          <p:nvPr/>
        </p:nvSpPr>
        <p:spPr>
          <a:xfrm>
            <a:off x="1690642" y="559057"/>
            <a:ext cx="595639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The AUC of U-Net cell body segmentation is </a:t>
            </a:r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0.98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 which shows the model almost perfectly detects cell bodies.</a:t>
            </a:r>
            <a:endParaRPr lang="en-CA" b="0" i="0" dirty="0">
              <a:effectLst/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C23291-55FD-3C58-FACE-97ACE65A9057}"/>
              </a:ext>
            </a:extLst>
          </p:cNvPr>
          <p:cNvSpPr txBox="1"/>
          <p:nvPr/>
        </p:nvSpPr>
        <p:spPr>
          <a:xfrm>
            <a:off x="1690642" y="3908902"/>
            <a:ext cx="625136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The AUC of U-Net neurite segmentation is </a:t>
            </a:r>
            <a:r>
              <a:rPr lang="en-CA" b="1" dirty="0">
                <a:latin typeface="Baskerville" panose="02020502070401020303" pitchFamily="18" charset="0"/>
                <a:ea typeface="Baskerville" panose="02020502070401020303" pitchFamily="18" charset="0"/>
              </a:rPr>
              <a:t>0.91</a:t>
            </a:r>
            <a:r>
              <a:rPr lang="en-CA" dirty="0">
                <a:latin typeface="Baskerville" panose="02020502070401020303" pitchFamily="18" charset="0"/>
                <a:ea typeface="Baskerville" panose="02020502070401020303" pitchFamily="18" charset="0"/>
              </a:rPr>
              <a:t>, which shows a high level of accuracy in segmenting neurites.</a:t>
            </a:r>
            <a:endParaRPr lang="en-CA" b="0" i="0" dirty="0">
              <a:effectLst/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pic>
        <p:nvPicPr>
          <p:cNvPr id="12" name="Graphic 11">
            <a:extLst>
              <a:ext uri="{FF2B5EF4-FFF2-40B4-BE49-F238E27FC236}">
                <a16:creationId xmlns:a16="http://schemas.microsoft.com/office/drawing/2014/main" id="{EB1EB20A-3A88-EFE1-53A5-6BCB74E8280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137387" y="4369860"/>
            <a:ext cx="4559180" cy="2412763"/>
          </a:xfrm>
          <a:prstGeom prst="rect">
            <a:avLst/>
          </a:prstGeom>
        </p:spPr>
      </p:pic>
      <p:pic>
        <p:nvPicPr>
          <p:cNvPr id="13" name="Graphic 12">
            <a:extLst>
              <a:ext uri="{FF2B5EF4-FFF2-40B4-BE49-F238E27FC236}">
                <a16:creationId xmlns:a16="http://schemas.microsoft.com/office/drawing/2014/main" id="{7CDF8215-B5DF-778F-BEA0-1CB960FE968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926241" y="1111758"/>
            <a:ext cx="4910746" cy="2598814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F4AEBFD-68B8-CF01-7147-B766F5E90DC0}"/>
              </a:ext>
            </a:extLst>
          </p:cNvPr>
          <p:cNvCxnSpPr>
            <a:cxnSpLocks/>
          </p:cNvCxnSpPr>
          <p:nvPr/>
        </p:nvCxnSpPr>
        <p:spPr>
          <a:xfrm>
            <a:off x="-57185" y="461665"/>
            <a:ext cx="12268435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D5121CF6-5349-63B7-D351-23A633E36B6A}"/>
              </a:ext>
            </a:extLst>
          </p:cNvPr>
          <p:cNvSpPr txBox="1"/>
          <p:nvPr/>
        </p:nvSpPr>
        <p:spPr>
          <a:xfrm>
            <a:off x="111512" y="0"/>
            <a:ext cx="917826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The two U-Net models accuracy of prediction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39FEAACE-987E-36BF-04FC-5BB864D6451C}"/>
              </a:ext>
            </a:extLst>
          </p:cNvPr>
          <p:cNvSpPr txBox="1"/>
          <p:nvPr/>
        </p:nvSpPr>
        <p:spPr>
          <a:xfrm>
            <a:off x="38053" y="1411321"/>
            <a:ext cx="1942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</a:t>
            </a:r>
          </a:p>
          <a:p>
            <a:pPr algn="ctr"/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 of cell body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4B48E7F-A453-77EA-F4BA-645FE4B8B355}"/>
              </a:ext>
            </a:extLst>
          </p:cNvPr>
          <p:cNvSpPr txBox="1"/>
          <p:nvPr/>
        </p:nvSpPr>
        <p:spPr>
          <a:xfrm>
            <a:off x="56860" y="5299243"/>
            <a:ext cx="1942711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</a:t>
            </a:r>
          </a:p>
          <a:p>
            <a:pPr algn="ctr"/>
            <a:r>
              <a:rPr lang="en-US" sz="1500" dirty="0">
                <a:latin typeface="Baskerville" panose="02020502070401020303" pitchFamily="18" charset="0"/>
                <a:ea typeface="Baskerville" panose="02020502070401020303" pitchFamily="18" charset="0"/>
              </a:rPr>
              <a:t> of neurite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045C2916-8495-51AC-B7E1-1E797C807256}"/>
              </a:ext>
            </a:extLst>
          </p:cNvPr>
          <p:cNvCxnSpPr/>
          <p:nvPr/>
        </p:nvCxnSpPr>
        <p:spPr>
          <a:xfrm>
            <a:off x="7571829" y="3249613"/>
            <a:ext cx="31257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3AD738D7-9326-DEE7-B63D-2CC27BF4143D}"/>
              </a:ext>
            </a:extLst>
          </p:cNvPr>
          <p:cNvSpPr txBox="1"/>
          <p:nvPr/>
        </p:nvSpPr>
        <p:spPr>
          <a:xfrm>
            <a:off x="6836987" y="2930815"/>
            <a:ext cx="161903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Optimum threshold</a:t>
            </a:r>
          </a:p>
        </p:txBody>
      </p:sp>
      <p:pic>
        <p:nvPicPr>
          <p:cNvPr id="24" name="Picture 23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923644FF-307C-ABDB-FE08-A19B9322C2F3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49570" y="1965319"/>
            <a:ext cx="1508904" cy="15338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5" name="Picture 24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785914E0-AC4B-5ACF-7BE6-4DEC6B2B957F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435256" y="3944776"/>
            <a:ext cx="1508904" cy="15338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EA7EF7F8-498C-A7E1-C93A-3C7A237CEA0F}"/>
              </a:ext>
            </a:extLst>
          </p:cNvPr>
          <p:cNvSpPr txBox="1"/>
          <p:nvPr/>
        </p:nvSpPr>
        <p:spPr>
          <a:xfrm>
            <a:off x="9185458" y="1654760"/>
            <a:ext cx="20084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Cell body mask image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AA2AF15C-461E-4AEF-0E9B-95F5CA550D69}"/>
              </a:ext>
            </a:extLst>
          </p:cNvPr>
          <p:cNvSpPr txBox="1"/>
          <p:nvPr/>
        </p:nvSpPr>
        <p:spPr>
          <a:xfrm>
            <a:off x="9281774" y="5439132"/>
            <a:ext cx="183736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dirty="0">
                <a:latin typeface="Baskerville" panose="02020502070401020303" pitchFamily="18" charset="0"/>
                <a:ea typeface="Baskerville" panose="02020502070401020303" pitchFamily="18" charset="0"/>
              </a:rPr>
              <a:t>Neurite mask image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A44D03C7-9E19-99D0-D522-9726CE34CE52}"/>
              </a:ext>
            </a:extLst>
          </p:cNvPr>
          <p:cNvSpPr txBox="1"/>
          <p:nvPr/>
        </p:nvSpPr>
        <p:spPr>
          <a:xfrm>
            <a:off x="11696351" y="6567353"/>
            <a:ext cx="495649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>
                <a:latin typeface="Baskerville" panose="02020502070401020303" pitchFamily="18" charset="0"/>
                <a:ea typeface="Baskerville" panose="02020502070401020303" pitchFamily="18" charset="0"/>
              </a:rPr>
              <a:t>5/13</a:t>
            </a:r>
          </a:p>
        </p:txBody>
      </p:sp>
    </p:spTree>
    <p:extLst>
      <p:ext uri="{BB962C8B-B14F-4D97-AF65-F5344CB8AC3E}">
        <p14:creationId xmlns:p14="http://schemas.microsoft.com/office/powerpoint/2010/main" val="292088663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6" grpId="0"/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8" name="Picture 667" descr="A list of words on a white background&#10;&#10;Description automatically generated">
            <a:extLst>
              <a:ext uri="{FF2B5EF4-FFF2-40B4-BE49-F238E27FC236}">
                <a16:creationId xmlns:a16="http://schemas.microsoft.com/office/drawing/2014/main" id="{44B57708-C99F-3EEF-4C16-57711B44FE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" r="-6008" b="-2350"/>
          <a:stretch/>
        </p:blipFill>
        <p:spPr>
          <a:xfrm>
            <a:off x="4676297" y="3811882"/>
            <a:ext cx="4677172" cy="1514412"/>
          </a:xfrm>
          <a:prstGeom prst="rect">
            <a:avLst/>
          </a:prstGeom>
        </p:spPr>
      </p:pic>
      <p:sp>
        <p:nvSpPr>
          <p:cNvPr id="40" name="Rectangle 39">
            <a:extLst>
              <a:ext uri="{FF2B5EF4-FFF2-40B4-BE49-F238E27FC236}">
                <a16:creationId xmlns:a16="http://schemas.microsoft.com/office/drawing/2014/main" id="{4C19DDDC-F507-03C5-0137-876F8FD020EB}"/>
              </a:ext>
            </a:extLst>
          </p:cNvPr>
          <p:cNvSpPr/>
          <p:nvPr/>
        </p:nvSpPr>
        <p:spPr>
          <a:xfrm>
            <a:off x="4549941" y="520428"/>
            <a:ext cx="7593227" cy="2920655"/>
          </a:xfrm>
          <a:prstGeom prst="rect">
            <a:avLst/>
          </a:prstGeom>
          <a:solidFill>
            <a:srgbClr val="7030A0">
              <a:alpha val="9415"/>
            </a:srgbClr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4A08C7DB-2860-04FE-4B26-FBF2134423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18382" y="851529"/>
            <a:ext cx="5839056" cy="2528886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380009E-A35F-86DC-B3B6-27E102B009BE}"/>
              </a:ext>
            </a:extLst>
          </p:cNvPr>
          <p:cNvSpPr txBox="1"/>
          <p:nvPr/>
        </p:nvSpPr>
        <p:spPr>
          <a:xfrm>
            <a:off x="144038" y="26404"/>
            <a:ext cx="312315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Baskerville" panose="02020502070401020303" pitchFamily="18" charset="0"/>
                <a:ea typeface="Baskerville" panose="02020502070401020303" pitchFamily="18" charset="0"/>
              </a:rPr>
              <a:t>Content</a:t>
            </a:r>
            <a:r>
              <a:rPr lang="en-US" sz="2000" dirty="0">
                <a:latin typeface="Baskerville" panose="02020502070401020303" pitchFamily="18" charset="0"/>
                <a:ea typeface="Baskerville" panose="02020502070401020303" pitchFamily="18" charset="0"/>
              </a:rPr>
              <a:t> 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7AE37D1C-9C26-96EE-699C-1C22DC7C0F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4038" y="1035380"/>
            <a:ext cx="4243180" cy="3594289"/>
          </a:xfrm>
          <a:prstGeom prst="rect">
            <a:avLst/>
          </a:prstGeom>
        </p:spPr>
      </p:pic>
      <p:cxnSp>
        <p:nvCxnSpPr>
          <p:cNvPr id="63" name="Connecteur droit avec flèche 28">
            <a:extLst>
              <a:ext uri="{FF2B5EF4-FFF2-40B4-BE49-F238E27FC236}">
                <a16:creationId xmlns:a16="http://schemas.microsoft.com/office/drawing/2014/main" id="{F29EE944-C261-CD21-58D5-E5DE89E673B8}"/>
              </a:ext>
            </a:extLst>
          </p:cNvPr>
          <p:cNvCxnSpPr>
            <a:cxnSpLocks/>
          </p:cNvCxnSpPr>
          <p:nvPr/>
        </p:nvCxnSpPr>
        <p:spPr>
          <a:xfrm>
            <a:off x="10627017" y="1958589"/>
            <a:ext cx="2511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A1347A5-0F9C-3CD9-4B0A-2D9E29022D91}"/>
              </a:ext>
            </a:extLst>
          </p:cNvPr>
          <p:cNvSpPr txBox="1"/>
          <p:nvPr/>
        </p:nvSpPr>
        <p:spPr>
          <a:xfrm>
            <a:off x="4482261" y="535675"/>
            <a:ext cx="53599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Segmenting cell bodies and neuronal processes using two U-Net models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BCBACDE-27F2-F7AE-8226-C92C5D9043EC}"/>
              </a:ext>
            </a:extLst>
          </p:cNvPr>
          <p:cNvSpPr txBox="1"/>
          <p:nvPr/>
        </p:nvSpPr>
        <p:spPr>
          <a:xfrm>
            <a:off x="9609176" y="1334770"/>
            <a:ext cx="2217598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Binary</a:t>
            </a:r>
          </a:p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 mask images</a:t>
            </a:r>
          </a:p>
        </p:txBody>
      </p:sp>
      <p:pic>
        <p:nvPicPr>
          <p:cNvPr id="12" name="Picture 11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A487B99E-B2E0-CB20-AF4C-CBA0385F8BF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876162"/>
            <a:ext cx="996927" cy="101341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7" name="Picture 16" descr="A black and white image of a rectangular object&#10;&#10;Description automatically generated">
            <a:extLst>
              <a:ext uri="{FF2B5EF4-FFF2-40B4-BE49-F238E27FC236}">
                <a16:creationId xmlns:a16="http://schemas.microsoft.com/office/drawing/2014/main" id="{D3D4BBCA-34B2-0484-3751-03046A1ED4AA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095823" y="2081143"/>
            <a:ext cx="989757" cy="10061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F7774EDE-5D78-9BBE-5238-D292A565E98C}"/>
              </a:ext>
            </a:extLst>
          </p:cNvPr>
          <p:cNvSpPr/>
          <p:nvPr/>
        </p:nvSpPr>
        <p:spPr>
          <a:xfrm>
            <a:off x="9227169" y="3561263"/>
            <a:ext cx="2916000" cy="3219318"/>
          </a:xfrm>
          <a:prstGeom prst="rect">
            <a:avLst/>
          </a:prstGeom>
          <a:solidFill>
            <a:srgbClr val="C00000">
              <a:alpha val="18750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586" name="TextBox 585">
            <a:extLst>
              <a:ext uri="{FF2B5EF4-FFF2-40B4-BE49-F238E27FC236}">
                <a16:creationId xmlns:a16="http://schemas.microsoft.com/office/drawing/2014/main" id="{5D83F7EF-F262-5E3E-5714-A89CDD6BB535}"/>
              </a:ext>
            </a:extLst>
          </p:cNvPr>
          <p:cNvSpPr txBox="1"/>
          <p:nvPr/>
        </p:nvSpPr>
        <p:spPr>
          <a:xfrm>
            <a:off x="9930925" y="3525734"/>
            <a:ext cx="1894430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Graph fingerprint </a:t>
            </a:r>
            <a:endParaRPr lang="en-US" sz="1400" dirty="0"/>
          </a:p>
        </p:txBody>
      </p:sp>
      <p:pic>
        <p:nvPicPr>
          <p:cNvPr id="587" name="Picture 586" descr="A close-up of a network&#10;&#10;Description automatically generated">
            <a:extLst>
              <a:ext uri="{FF2B5EF4-FFF2-40B4-BE49-F238E27FC236}">
                <a16:creationId xmlns:a16="http://schemas.microsoft.com/office/drawing/2014/main" id="{176380A6-BFDA-E540-C780-959581715595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29053" y="3963092"/>
            <a:ext cx="2755443" cy="2736000"/>
          </a:xfrm>
          <a:prstGeom prst="rect">
            <a:avLst/>
          </a:prstGeom>
        </p:spPr>
      </p:pic>
      <p:pic>
        <p:nvPicPr>
          <p:cNvPr id="3" name="Graphic 2">
            <a:extLst>
              <a:ext uri="{FF2B5EF4-FFF2-40B4-BE49-F238E27FC236}">
                <a16:creationId xmlns:a16="http://schemas.microsoft.com/office/drawing/2014/main" id="{F2F7BC31-D7F3-A13E-5F26-522A1FBF63D5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rcRect l="71666" t="50099"/>
          <a:stretch/>
        </p:blipFill>
        <p:spPr>
          <a:xfrm>
            <a:off x="112579" y="5228842"/>
            <a:ext cx="2132421" cy="1528594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444E3FF6-A939-1155-5897-5210B4B192C2}"/>
              </a:ext>
            </a:extLst>
          </p:cNvPr>
          <p:cNvGrpSpPr/>
          <p:nvPr/>
        </p:nvGrpSpPr>
        <p:grpSpPr>
          <a:xfrm>
            <a:off x="2221366" y="5230433"/>
            <a:ext cx="1825622" cy="1504255"/>
            <a:chOff x="2311718" y="1710442"/>
            <a:chExt cx="3861930" cy="2970677"/>
          </a:xfrm>
        </p:grpSpPr>
        <p:pic>
          <p:nvPicPr>
            <p:cNvPr id="8" name="Graphic 7">
              <a:extLst>
                <a:ext uri="{FF2B5EF4-FFF2-40B4-BE49-F238E27FC236}">
                  <a16:creationId xmlns:a16="http://schemas.microsoft.com/office/drawing/2014/main" id="{45AFB6D0-C327-974C-6CE2-9908FD34BF1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>
              <a:extLs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rcRect l="74080" t="-1" b="49423"/>
            <a:stretch/>
          </p:blipFill>
          <p:spPr>
            <a:xfrm>
              <a:off x="2554975" y="1772970"/>
              <a:ext cx="3618673" cy="2858948"/>
            </a:xfrm>
            <a:prstGeom prst="rect">
              <a:avLst/>
            </a:prstGeom>
          </p:spPr>
        </p:pic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4ED0FEE2-80CD-3F06-F7E2-73E153B56190}"/>
                </a:ext>
              </a:extLst>
            </p:cNvPr>
            <p:cNvSpPr/>
            <p:nvPr/>
          </p:nvSpPr>
          <p:spPr>
            <a:xfrm>
              <a:off x="2480123" y="1710442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FB6A5557-C7E2-5A48-B392-C4043B89B130}"/>
                </a:ext>
              </a:extLst>
            </p:cNvPr>
            <p:cNvSpPr/>
            <p:nvPr/>
          </p:nvSpPr>
          <p:spPr>
            <a:xfrm>
              <a:off x="2311718" y="4283100"/>
              <a:ext cx="411658" cy="39801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285750" indent="-285750" algn="ctr">
                <a:buFont typeface="Arial" panose="020B0604020202020204" pitchFamily="34" charset="0"/>
                <a:buChar char="•"/>
              </a:pPr>
              <a:endParaRPr lang="en-US"/>
            </a:p>
          </p:txBody>
        </p:sp>
      </p:grpSp>
      <p:cxnSp>
        <p:nvCxnSpPr>
          <p:cNvPr id="26" name="Connecteur droit avec flèche 28">
            <a:extLst>
              <a:ext uri="{FF2B5EF4-FFF2-40B4-BE49-F238E27FC236}">
                <a16:creationId xmlns:a16="http://schemas.microsoft.com/office/drawing/2014/main" id="{EAA6D9A0-6482-E14E-1AA2-F27D3A7248DF}"/>
              </a:ext>
            </a:extLst>
          </p:cNvPr>
          <p:cNvCxnSpPr>
            <a:cxnSpLocks/>
          </p:cNvCxnSpPr>
          <p:nvPr/>
        </p:nvCxnSpPr>
        <p:spPr>
          <a:xfrm>
            <a:off x="9172455" y="1164586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Connecteur droit avec flèche 28">
            <a:extLst>
              <a:ext uri="{FF2B5EF4-FFF2-40B4-BE49-F238E27FC236}">
                <a16:creationId xmlns:a16="http://schemas.microsoft.com/office/drawing/2014/main" id="{D9D3568D-8AC2-54F5-E970-2D2C21F02B68}"/>
              </a:ext>
            </a:extLst>
          </p:cNvPr>
          <p:cNvCxnSpPr>
            <a:cxnSpLocks/>
          </p:cNvCxnSpPr>
          <p:nvPr/>
        </p:nvCxnSpPr>
        <p:spPr>
          <a:xfrm>
            <a:off x="9172455" y="2745208"/>
            <a:ext cx="156709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2" name="Connecteur droit avec flèche 28">
            <a:extLst>
              <a:ext uri="{FF2B5EF4-FFF2-40B4-BE49-F238E27FC236}">
                <a16:creationId xmlns:a16="http://schemas.microsoft.com/office/drawing/2014/main" id="{A12E1A21-5EB2-4DCC-C6E3-F69CB7DFDDA0}"/>
              </a:ext>
            </a:extLst>
          </p:cNvPr>
          <p:cNvCxnSpPr>
            <a:cxnSpLocks/>
          </p:cNvCxnSpPr>
          <p:nvPr/>
        </p:nvCxnSpPr>
        <p:spPr>
          <a:xfrm flipV="1">
            <a:off x="5101911" y="1339493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Connecteur droit avec flèche 28">
            <a:extLst>
              <a:ext uri="{FF2B5EF4-FFF2-40B4-BE49-F238E27FC236}">
                <a16:creationId xmlns:a16="http://schemas.microsoft.com/office/drawing/2014/main" id="{99E47115-69FD-9EFE-F956-AECC8B754A9F}"/>
              </a:ext>
            </a:extLst>
          </p:cNvPr>
          <p:cNvCxnSpPr>
            <a:cxnSpLocks/>
          </p:cNvCxnSpPr>
          <p:nvPr/>
        </p:nvCxnSpPr>
        <p:spPr>
          <a:xfrm rot="5400000" flipV="1">
            <a:off x="5083152" y="2543201"/>
            <a:ext cx="257508" cy="218497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C2BDC6AB-797C-F961-8512-CA9BDFCC1088}"/>
              </a:ext>
            </a:extLst>
          </p:cNvPr>
          <p:cNvSpPr/>
          <p:nvPr/>
        </p:nvSpPr>
        <p:spPr>
          <a:xfrm>
            <a:off x="110570" y="519772"/>
            <a:ext cx="4357394" cy="4220886"/>
          </a:xfrm>
          <a:prstGeom prst="rect">
            <a:avLst/>
          </a:prstGeom>
          <a:solidFill>
            <a:srgbClr val="94C9DA">
              <a:alpha val="20719"/>
            </a:srgbClr>
          </a:solidFill>
          <a:ln>
            <a:solidFill>
              <a:srgbClr val="94C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FCEAE0B9-B492-BE98-B3B0-0C0D23E83EF2}"/>
              </a:ext>
            </a:extLst>
          </p:cNvPr>
          <p:cNvSpPr/>
          <p:nvPr/>
        </p:nvSpPr>
        <p:spPr>
          <a:xfrm>
            <a:off x="112578" y="4810268"/>
            <a:ext cx="4336394" cy="1950754"/>
          </a:xfrm>
          <a:prstGeom prst="rect">
            <a:avLst/>
          </a:prstGeom>
          <a:solidFill>
            <a:srgbClr val="F1DEA4">
              <a:alpha val="4000"/>
            </a:srgbClr>
          </a:solidFill>
          <a:ln>
            <a:solidFill>
              <a:srgbClr val="F1DEA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705" name="Connecteur droit avec flèche 28">
            <a:extLst>
              <a:ext uri="{FF2B5EF4-FFF2-40B4-BE49-F238E27FC236}">
                <a16:creationId xmlns:a16="http://schemas.microsoft.com/office/drawing/2014/main" id="{08CB9510-0271-1CAB-4ACB-1DCB19E931EA}"/>
              </a:ext>
            </a:extLst>
          </p:cNvPr>
          <p:cNvCxnSpPr>
            <a:cxnSpLocks/>
          </p:cNvCxnSpPr>
          <p:nvPr/>
        </p:nvCxnSpPr>
        <p:spPr>
          <a:xfrm flipH="1">
            <a:off x="4294391" y="5203828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6" name="Straight Connector 705">
            <a:extLst>
              <a:ext uri="{FF2B5EF4-FFF2-40B4-BE49-F238E27FC236}">
                <a16:creationId xmlns:a16="http://schemas.microsoft.com/office/drawing/2014/main" id="{47E72324-3753-D731-A445-70812A68FC98}"/>
              </a:ext>
            </a:extLst>
          </p:cNvPr>
          <p:cNvCxnSpPr>
            <a:cxnSpLocks/>
          </p:cNvCxnSpPr>
          <p:nvPr/>
        </p:nvCxnSpPr>
        <p:spPr>
          <a:xfrm>
            <a:off x="93877" y="817280"/>
            <a:ext cx="4357394" cy="0"/>
          </a:xfrm>
          <a:prstGeom prst="line">
            <a:avLst/>
          </a:prstGeom>
          <a:ln w="38100">
            <a:solidFill>
              <a:srgbClr val="94C9D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580815C9-852B-5808-0E59-D7BC486FF37B}"/>
              </a:ext>
            </a:extLst>
          </p:cNvPr>
          <p:cNvCxnSpPr>
            <a:cxnSpLocks/>
          </p:cNvCxnSpPr>
          <p:nvPr/>
        </p:nvCxnSpPr>
        <p:spPr>
          <a:xfrm flipV="1">
            <a:off x="4549942" y="814149"/>
            <a:ext cx="7593226" cy="0"/>
          </a:xfrm>
          <a:prstGeom prst="line">
            <a:avLst/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33D31-6DA3-9F48-60E1-EDCE2ED8C176}"/>
              </a:ext>
            </a:extLst>
          </p:cNvPr>
          <p:cNvSpPr/>
          <p:nvPr/>
        </p:nvSpPr>
        <p:spPr>
          <a:xfrm>
            <a:off x="4579091" y="3595133"/>
            <a:ext cx="4587393" cy="3244962"/>
          </a:xfrm>
          <a:prstGeom prst="rect">
            <a:avLst/>
          </a:prstGeom>
          <a:solidFill>
            <a:srgbClr val="92C2A0">
              <a:alpha val="18750"/>
            </a:srgbClr>
          </a:solidFill>
          <a:ln>
            <a:solidFill>
              <a:srgbClr val="92C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457200" rtl="0" eaLnBrk="1" latinLnBrk="0" hangingPunct="1"/>
            <a:endParaRPr lang="en-US" dirty="0"/>
          </a:p>
        </p:txBody>
      </p:sp>
      <p:cxnSp>
        <p:nvCxnSpPr>
          <p:cNvPr id="45" name="Connecteur droit avec flèche 28">
            <a:extLst>
              <a:ext uri="{FF2B5EF4-FFF2-40B4-BE49-F238E27FC236}">
                <a16:creationId xmlns:a16="http://schemas.microsoft.com/office/drawing/2014/main" id="{DECD775C-6097-6FC2-1A73-489E6B22466F}"/>
              </a:ext>
            </a:extLst>
          </p:cNvPr>
          <p:cNvCxnSpPr>
            <a:cxnSpLocks/>
          </p:cNvCxnSpPr>
          <p:nvPr/>
        </p:nvCxnSpPr>
        <p:spPr>
          <a:xfrm flipH="1">
            <a:off x="8930499" y="5197127"/>
            <a:ext cx="363294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CC2637C5-99E2-E5AA-9FEC-9E8EC5883DBD}"/>
              </a:ext>
            </a:extLst>
          </p:cNvPr>
          <p:cNvCxnSpPr>
            <a:cxnSpLocks/>
          </p:cNvCxnSpPr>
          <p:nvPr/>
        </p:nvCxnSpPr>
        <p:spPr>
          <a:xfrm>
            <a:off x="9233445" y="3811882"/>
            <a:ext cx="291240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1" name="Connecteur droit avec flèche 28">
            <a:extLst>
              <a:ext uri="{FF2B5EF4-FFF2-40B4-BE49-F238E27FC236}">
                <a16:creationId xmlns:a16="http://schemas.microsoft.com/office/drawing/2014/main" id="{5AD49AD8-7713-9DAB-7FA7-CB7526A8597B}"/>
              </a:ext>
            </a:extLst>
          </p:cNvPr>
          <p:cNvCxnSpPr>
            <a:cxnSpLocks/>
          </p:cNvCxnSpPr>
          <p:nvPr/>
        </p:nvCxnSpPr>
        <p:spPr>
          <a:xfrm flipH="1">
            <a:off x="11784249" y="3254359"/>
            <a:ext cx="1" cy="278873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Connecteur droit avec flèche 28">
            <a:extLst>
              <a:ext uri="{FF2B5EF4-FFF2-40B4-BE49-F238E27FC236}">
                <a16:creationId xmlns:a16="http://schemas.microsoft.com/office/drawing/2014/main" id="{ECB36538-9ECB-218D-316D-157BEBFFA98C}"/>
              </a:ext>
            </a:extLst>
          </p:cNvPr>
          <p:cNvCxnSpPr>
            <a:cxnSpLocks/>
          </p:cNvCxnSpPr>
          <p:nvPr/>
        </p:nvCxnSpPr>
        <p:spPr>
          <a:xfrm>
            <a:off x="4399444" y="1765244"/>
            <a:ext cx="347423" cy="0"/>
          </a:xfrm>
          <a:prstGeom prst="straightConnector1">
            <a:avLst/>
          </a:prstGeom>
          <a:ln w="19050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E152F90C-D17C-B558-994D-D2725FF95498}"/>
              </a:ext>
            </a:extLst>
          </p:cNvPr>
          <p:cNvCxnSpPr>
            <a:cxnSpLocks/>
          </p:cNvCxnSpPr>
          <p:nvPr/>
        </p:nvCxnSpPr>
        <p:spPr>
          <a:xfrm>
            <a:off x="4569240" y="3832185"/>
            <a:ext cx="4590000" cy="1326"/>
          </a:xfrm>
          <a:prstGeom prst="line">
            <a:avLst/>
          </a:prstGeom>
          <a:ln w="38100">
            <a:solidFill>
              <a:srgbClr val="92C2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9" name="Group 48">
            <a:extLst>
              <a:ext uri="{FF2B5EF4-FFF2-40B4-BE49-F238E27FC236}">
                <a16:creationId xmlns:a16="http://schemas.microsoft.com/office/drawing/2014/main" id="{7B43955A-824C-5ED8-8894-A981836D213D}"/>
              </a:ext>
            </a:extLst>
          </p:cNvPr>
          <p:cNvGrpSpPr/>
          <p:nvPr/>
        </p:nvGrpSpPr>
        <p:grpSpPr>
          <a:xfrm>
            <a:off x="4612425" y="3414663"/>
            <a:ext cx="4454567" cy="3347256"/>
            <a:chOff x="4583550" y="3414663"/>
            <a:chExt cx="4454567" cy="3347256"/>
          </a:xfrm>
        </p:grpSpPr>
        <p:sp>
          <p:nvSpPr>
            <p:cNvPr id="584" name="ZoneTexte 5">
              <a:extLst>
                <a:ext uri="{FF2B5EF4-FFF2-40B4-BE49-F238E27FC236}">
                  <a16:creationId xmlns:a16="http://schemas.microsoft.com/office/drawing/2014/main" id="{81505EE3-328E-4399-5D97-703219DD9A9B}"/>
                </a:ext>
              </a:extLst>
            </p:cNvPr>
            <p:cNvSpPr txBox="1"/>
            <p:nvPr/>
          </p:nvSpPr>
          <p:spPr>
            <a:xfrm>
              <a:off x="6336852" y="5290681"/>
              <a:ext cx="1287660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A" sz="1200" dirty="0">
                  <a:latin typeface="Baskerville" panose="02020502070401020303" pitchFamily="18" charset="0"/>
                  <a:ea typeface="Baskerville" panose="02020502070401020303" pitchFamily="18" charset="0"/>
                </a:rPr>
                <a:t>Longitudinal data</a:t>
              </a:r>
            </a:p>
          </p:txBody>
        </p:sp>
        <p:sp>
          <p:nvSpPr>
            <p:cNvPr id="660" name="Rectangle 659">
              <a:extLst>
                <a:ext uri="{FF2B5EF4-FFF2-40B4-BE49-F238E27FC236}">
                  <a16:creationId xmlns:a16="http://schemas.microsoft.com/office/drawing/2014/main" id="{44016F12-D952-A398-C1C1-394A69157A0B}"/>
                </a:ext>
              </a:extLst>
            </p:cNvPr>
            <p:cNvSpPr/>
            <p:nvPr/>
          </p:nvSpPr>
          <p:spPr>
            <a:xfrm>
              <a:off x="4584234" y="5524982"/>
              <a:ext cx="4453883" cy="1236937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44" name="Connecteur droit avec flèche 28">
              <a:extLst>
                <a:ext uri="{FF2B5EF4-FFF2-40B4-BE49-F238E27FC236}">
                  <a16:creationId xmlns:a16="http://schemas.microsoft.com/office/drawing/2014/main" id="{A195A6FD-B4EE-F399-A982-194B64CCCEB0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4583550" y="3414663"/>
              <a:ext cx="0" cy="2110316"/>
            </a:xfrm>
            <a:prstGeom prst="straightConnector1">
              <a:avLst/>
            </a:prstGeom>
            <a:ln w="12700">
              <a:prstDash val="dash"/>
              <a:tailEnd type="triangle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585" name="Group 584">
              <a:extLst>
                <a:ext uri="{FF2B5EF4-FFF2-40B4-BE49-F238E27FC236}">
                  <a16:creationId xmlns:a16="http://schemas.microsoft.com/office/drawing/2014/main" id="{9113051D-6289-9DF0-89E6-A8E10D155A3A}"/>
                </a:ext>
              </a:extLst>
            </p:cNvPr>
            <p:cNvGrpSpPr/>
            <p:nvPr/>
          </p:nvGrpSpPr>
          <p:grpSpPr>
            <a:xfrm>
              <a:off x="4630470" y="5487720"/>
              <a:ext cx="1025535" cy="1200561"/>
              <a:chOff x="6960177" y="3684772"/>
              <a:chExt cx="1166623" cy="1244748"/>
            </a:xfrm>
          </p:grpSpPr>
          <p:grpSp>
            <p:nvGrpSpPr>
              <p:cNvPr id="588" name="Group 587">
                <a:extLst>
                  <a:ext uri="{FF2B5EF4-FFF2-40B4-BE49-F238E27FC236}">
                    <a16:creationId xmlns:a16="http://schemas.microsoft.com/office/drawing/2014/main" id="{CD933BAD-63AA-4FF0-417C-DAEFADAEBA0A}"/>
                  </a:ext>
                </a:extLst>
              </p:cNvPr>
              <p:cNvGrpSpPr/>
              <p:nvPr/>
            </p:nvGrpSpPr>
            <p:grpSpPr>
              <a:xfrm>
                <a:off x="7021010" y="3684772"/>
                <a:ext cx="966144" cy="1244748"/>
                <a:chOff x="446678" y="1122199"/>
                <a:chExt cx="2576027" cy="3635451"/>
              </a:xfrm>
            </p:grpSpPr>
            <p:pic>
              <p:nvPicPr>
                <p:cNvPr id="590" name="Picture 589" descr="A black and white marbled surface&#10;&#10;Description automatically generated">
                  <a:extLst>
                    <a:ext uri="{FF2B5EF4-FFF2-40B4-BE49-F238E27FC236}">
                      <a16:creationId xmlns:a16="http://schemas.microsoft.com/office/drawing/2014/main" id="{5726C368-B8E9-EDA7-DC13-B00FE7873965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1" cstate="email">
                  <a:extLst>
                    <a:ext uri="{BEBA8EAE-BF5A-486C-A8C5-ECC9F3942E4B}">
                      <a14:imgProps xmlns:a14="http://schemas.microsoft.com/office/drawing/2010/main">
                        <a14:imgLayer r:embed="rId12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476390" y="1854415"/>
                  <a:ext cx="1970731" cy="1970734"/>
                </a:xfrm>
                <a:prstGeom prst="rect">
                  <a:avLst/>
                </a:prstGeom>
              </p:spPr>
            </p:pic>
            <p:sp>
              <p:nvSpPr>
                <p:cNvPr id="592" name="TextBox 591">
                  <a:extLst>
                    <a:ext uri="{FF2B5EF4-FFF2-40B4-BE49-F238E27FC236}">
                      <a16:creationId xmlns:a16="http://schemas.microsoft.com/office/drawing/2014/main" id="{0631CB09-9BA5-3531-38C0-5995F42622D9}"/>
                    </a:ext>
                  </a:extLst>
                </p:cNvPr>
                <p:cNvSpPr txBox="1"/>
                <p:nvPr/>
              </p:nvSpPr>
              <p:spPr>
                <a:xfrm>
                  <a:off x="906930" y="1122199"/>
                  <a:ext cx="956031" cy="43206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05DIV</a:t>
                  </a:r>
                </a:p>
              </p:txBody>
            </p:sp>
            <p:pic>
              <p:nvPicPr>
                <p:cNvPr id="593" name="Picture 592">
                  <a:extLst>
                    <a:ext uri="{FF2B5EF4-FFF2-40B4-BE49-F238E27FC236}">
                      <a16:creationId xmlns:a16="http://schemas.microsoft.com/office/drawing/2014/main" id="{B4B9355F-69E4-53AE-8300-0616911FB2A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568809" y="1965608"/>
                  <a:ext cx="1970731" cy="1970734"/>
                </a:xfrm>
                <a:prstGeom prst="rect">
                  <a:avLst/>
                </a:prstGeom>
              </p:spPr>
            </p:pic>
            <p:pic>
              <p:nvPicPr>
                <p:cNvPr id="594" name="Picture 593">
                  <a:extLst>
                    <a:ext uri="{FF2B5EF4-FFF2-40B4-BE49-F238E27FC236}">
                      <a16:creationId xmlns:a16="http://schemas.microsoft.com/office/drawing/2014/main" id="{59722816-9C3C-66B5-3E42-8D24C687FD59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638415" y="2076798"/>
                  <a:ext cx="1970731" cy="1970733"/>
                </a:xfrm>
                <a:prstGeom prst="rect">
                  <a:avLst/>
                </a:prstGeom>
              </p:spPr>
            </p:pic>
            <p:pic>
              <p:nvPicPr>
                <p:cNvPr id="595" name="Picture 594" descr="A black and white image of a cell&#10;&#10;Description automatically generated">
                  <a:extLst>
                    <a:ext uri="{FF2B5EF4-FFF2-40B4-BE49-F238E27FC236}">
                      <a16:creationId xmlns:a16="http://schemas.microsoft.com/office/drawing/2014/main" id="{EE9259E4-A640-A3F5-ACDF-A602C4D3D50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 rot="5400000">
                  <a:off x="714008" y="2170585"/>
                  <a:ext cx="1964745" cy="1964745"/>
                </a:xfrm>
                <a:prstGeom prst="rect">
                  <a:avLst/>
                </a:prstGeom>
              </p:spPr>
            </p:pic>
            <p:pic>
              <p:nvPicPr>
                <p:cNvPr id="596" name="Picture 595">
                  <a:extLst>
                    <a:ext uri="{FF2B5EF4-FFF2-40B4-BE49-F238E27FC236}">
                      <a16:creationId xmlns:a16="http://schemas.microsoft.com/office/drawing/2014/main" id="{CCD6DAC7-42D0-E40B-11D8-FC1021EBCCF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1057960" y="2523103"/>
                  <a:ext cx="1964745" cy="1964746"/>
                </a:xfrm>
                <a:prstGeom prst="rect">
                  <a:avLst/>
                </a:prstGeom>
              </p:spPr>
            </p:pic>
            <p:grpSp>
              <p:nvGrpSpPr>
                <p:cNvPr id="597" name="Group 596">
                  <a:extLst>
                    <a:ext uri="{FF2B5EF4-FFF2-40B4-BE49-F238E27FC236}">
                      <a16:creationId xmlns:a16="http://schemas.microsoft.com/office/drawing/2014/main" id="{31660B56-FA2A-B0C3-D98F-F3951F3EAC0C}"/>
                    </a:ext>
                  </a:extLst>
                </p:cNvPr>
                <p:cNvGrpSpPr/>
                <p:nvPr/>
              </p:nvGrpSpPr>
              <p:grpSpPr>
                <a:xfrm>
                  <a:off x="446678" y="3569501"/>
                  <a:ext cx="926975" cy="1188149"/>
                  <a:chOff x="4442354" y="4330035"/>
                  <a:chExt cx="709811" cy="880010"/>
                </a:xfrm>
              </p:grpSpPr>
              <p:sp>
                <p:nvSpPr>
                  <p:cNvPr id="600" name="TextBox 599">
                    <a:extLst>
                      <a:ext uri="{FF2B5EF4-FFF2-40B4-BE49-F238E27FC236}">
                        <a16:creationId xmlns:a16="http://schemas.microsoft.com/office/drawing/2014/main" id="{78E0D9F7-10C0-2BAB-D3DB-F9C77C307917}"/>
                      </a:ext>
                    </a:extLst>
                  </p:cNvPr>
                  <p:cNvSpPr txBox="1"/>
                  <p:nvPr/>
                </p:nvSpPr>
                <p:spPr>
                  <a:xfrm>
                    <a:off x="4596538" y="4488608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1" name="TextBox 600">
                    <a:extLst>
                      <a:ext uri="{FF2B5EF4-FFF2-40B4-BE49-F238E27FC236}">
                        <a16:creationId xmlns:a16="http://schemas.microsoft.com/office/drawing/2014/main" id="{739DA7B6-D050-F3D3-3F06-7D7C3DF1F0CB}"/>
                      </a:ext>
                    </a:extLst>
                  </p:cNvPr>
                  <p:cNvSpPr txBox="1"/>
                  <p:nvPr/>
                </p:nvSpPr>
                <p:spPr>
                  <a:xfrm>
                    <a:off x="4442354" y="4330035"/>
                    <a:ext cx="555627" cy="721433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  <p:sp>
                <p:nvSpPr>
                  <p:cNvPr id="602" name="TextBox 601">
                    <a:extLst>
                      <a:ext uri="{FF2B5EF4-FFF2-40B4-BE49-F238E27FC236}">
                        <a16:creationId xmlns:a16="http://schemas.microsoft.com/office/drawing/2014/main" id="{C730EB9E-BFBB-D046-7093-09431A84CC6F}"/>
                      </a:ext>
                    </a:extLst>
                  </p:cNvPr>
                  <p:cNvSpPr txBox="1"/>
                  <p:nvPr/>
                </p:nvSpPr>
                <p:spPr>
                  <a:xfrm>
                    <a:off x="4516969" y="4400311"/>
                    <a:ext cx="555627" cy="72143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1200" dirty="0"/>
                      <a:t>.</a:t>
                    </a:r>
                  </a:p>
                </p:txBody>
              </p:sp>
            </p:grpSp>
          </p:grpSp>
          <p:sp>
            <p:nvSpPr>
              <p:cNvPr id="589" name="Rounded Rectangle 588">
                <a:extLst>
                  <a:ext uri="{FF2B5EF4-FFF2-40B4-BE49-F238E27FC236}">
                    <a16:creationId xmlns:a16="http://schemas.microsoft.com/office/drawing/2014/main" id="{F862703E-E206-0E58-D812-A75F09DC6B98}"/>
                  </a:ext>
                </a:extLst>
              </p:cNvPr>
              <p:cNvSpPr/>
              <p:nvPr/>
            </p:nvSpPr>
            <p:spPr>
              <a:xfrm>
                <a:off x="6960177" y="3892932"/>
                <a:ext cx="1166623" cy="1036582"/>
              </a:xfrm>
              <a:prstGeom prst="roundRect">
                <a:avLst/>
              </a:prstGeom>
              <a:noFill/>
              <a:ln w="31750">
                <a:solidFill>
                  <a:srgbClr val="84CBDD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603" name="Group 602">
              <a:extLst>
                <a:ext uri="{FF2B5EF4-FFF2-40B4-BE49-F238E27FC236}">
                  <a16:creationId xmlns:a16="http://schemas.microsoft.com/office/drawing/2014/main" id="{76FD9787-C48C-B2B2-9335-AA38CAEE6438}"/>
                </a:ext>
              </a:extLst>
            </p:cNvPr>
            <p:cNvGrpSpPr/>
            <p:nvPr/>
          </p:nvGrpSpPr>
          <p:grpSpPr>
            <a:xfrm>
              <a:off x="5756688" y="5504358"/>
              <a:ext cx="1025189" cy="1183918"/>
              <a:chOff x="8153060" y="3621975"/>
              <a:chExt cx="1161570" cy="1301334"/>
            </a:xfrm>
          </p:grpSpPr>
          <p:grpSp>
            <p:nvGrpSpPr>
              <p:cNvPr id="604" name="Group 603">
                <a:extLst>
                  <a:ext uri="{FF2B5EF4-FFF2-40B4-BE49-F238E27FC236}">
                    <a16:creationId xmlns:a16="http://schemas.microsoft.com/office/drawing/2014/main" id="{7C2AC32A-973D-4CD6-494A-8064D4FB5C36}"/>
                  </a:ext>
                </a:extLst>
              </p:cNvPr>
              <p:cNvGrpSpPr/>
              <p:nvPr/>
            </p:nvGrpSpPr>
            <p:grpSpPr>
              <a:xfrm>
                <a:off x="8220820" y="3621975"/>
                <a:ext cx="961382" cy="1301334"/>
                <a:chOff x="3163177" y="936863"/>
                <a:chExt cx="2576219" cy="3800718"/>
              </a:xfrm>
            </p:grpSpPr>
            <p:sp>
              <p:nvSpPr>
                <p:cNvPr id="608" name="TextBox 607">
                  <a:extLst>
                    <a:ext uri="{FF2B5EF4-FFF2-40B4-BE49-F238E27FC236}">
                      <a16:creationId xmlns:a16="http://schemas.microsoft.com/office/drawing/2014/main" id="{D0D2C383-EB18-BF11-C5A8-FA6D809ED498}"/>
                    </a:ext>
                  </a:extLst>
                </p:cNvPr>
                <p:cNvSpPr txBox="1"/>
                <p:nvPr/>
              </p:nvSpPr>
              <p:spPr>
                <a:xfrm>
                  <a:off x="3738360" y="936863"/>
                  <a:ext cx="956032" cy="43513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09DIV</a:t>
                  </a:r>
                </a:p>
              </p:txBody>
            </p:sp>
            <p:grpSp>
              <p:nvGrpSpPr>
                <p:cNvPr id="609" name="Group 608">
                  <a:extLst>
                    <a:ext uri="{FF2B5EF4-FFF2-40B4-BE49-F238E27FC236}">
                      <a16:creationId xmlns:a16="http://schemas.microsoft.com/office/drawing/2014/main" id="{186932B5-0881-C413-059D-EFF1E81FDED6}"/>
                    </a:ext>
                  </a:extLst>
                </p:cNvPr>
                <p:cNvGrpSpPr/>
                <p:nvPr/>
              </p:nvGrpSpPr>
              <p:grpSpPr>
                <a:xfrm>
                  <a:off x="3163177" y="1839449"/>
                  <a:ext cx="2576219" cy="2898132"/>
                  <a:chOff x="3163177" y="1839449"/>
                  <a:chExt cx="2576219" cy="2898132"/>
                </a:xfrm>
              </p:grpSpPr>
              <p:pic>
                <p:nvPicPr>
                  <p:cNvPr id="610" name="Picture 609" descr="A black and white image of a black surface&#10;&#10;Description automatically generated">
                    <a:extLst>
                      <a:ext uri="{FF2B5EF4-FFF2-40B4-BE49-F238E27FC236}">
                        <a16:creationId xmlns:a16="http://schemas.microsoft.com/office/drawing/2014/main" id="{5CD74585-90C9-C8D8-EC2D-4EC03C3E1965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7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18">
                            <a14:imgEffect>
                              <a14:sharpenSoften amount="50000"/>
                            </a14:imgEffect>
                            <a14:imgEffect>
                              <a14:brightnessContrast bright="40000" contrast="-2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 rot="16200000">
                    <a:off x="3163177" y="1839449"/>
                    <a:ext cx="1970733" cy="1970733"/>
                  </a:xfrm>
                  <a:prstGeom prst="rect">
                    <a:avLst/>
                  </a:prstGeom>
                </p:spPr>
              </p:pic>
              <p:pic>
                <p:nvPicPr>
                  <p:cNvPr id="611" name="Picture 610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6C222E53-CD8F-C692-F815-D09736001C0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19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266168" y="1965606"/>
                    <a:ext cx="1970734" cy="1970734"/>
                  </a:xfrm>
                  <a:prstGeom prst="rect">
                    <a:avLst/>
                  </a:prstGeom>
                </p:spPr>
              </p:pic>
              <p:pic>
                <p:nvPicPr>
                  <p:cNvPr id="612" name="Picture 611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9ECEA66-5C16-4484-A05A-7B6CD78BEC71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0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376325" y="2080560"/>
                    <a:ext cx="1970733" cy="1970733"/>
                  </a:xfrm>
                  <a:prstGeom prst="rect">
                    <a:avLst/>
                  </a:prstGeom>
                </p:spPr>
              </p:pic>
              <p:grpSp>
                <p:nvGrpSpPr>
                  <p:cNvPr id="614" name="Group 613">
                    <a:extLst>
                      <a:ext uri="{FF2B5EF4-FFF2-40B4-BE49-F238E27FC236}">
                        <a16:creationId xmlns:a16="http://schemas.microsoft.com/office/drawing/2014/main" id="{1598A831-DF7B-F58F-66CB-0E514DF10DDF}"/>
                      </a:ext>
                    </a:extLst>
                  </p:cNvPr>
                  <p:cNvGrpSpPr/>
                  <p:nvPr/>
                </p:nvGrpSpPr>
                <p:grpSpPr>
                  <a:xfrm>
                    <a:off x="3237174" y="3470537"/>
                    <a:ext cx="891027" cy="1267044"/>
                    <a:chOff x="4521390" y="4256741"/>
                    <a:chExt cx="682284" cy="938446"/>
                  </a:xfrm>
                </p:grpSpPr>
                <p:sp>
                  <p:nvSpPr>
                    <p:cNvPr id="617" name="TextBox 616">
                      <a:extLst>
                        <a:ext uri="{FF2B5EF4-FFF2-40B4-BE49-F238E27FC236}">
                          <a16:creationId xmlns:a16="http://schemas.microsoft.com/office/drawing/2014/main" id="{A337619A-A021-6FA2-C6DF-5039AC9B08B9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25952" y="447375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1" name="TextBox 620">
                      <a:extLst>
                        <a:ext uri="{FF2B5EF4-FFF2-40B4-BE49-F238E27FC236}">
                          <a16:creationId xmlns:a16="http://schemas.microsoft.com/office/drawing/2014/main" id="{F2ECC4DC-3AA3-9BB2-2599-9EB9195474D2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21390" y="4352278"/>
                      <a:ext cx="558421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2" name="TextBox 621">
                      <a:extLst>
                        <a:ext uri="{FF2B5EF4-FFF2-40B4-BE49-F238E27FC236}">
                          <a16:creationId xmlns:a16="http://schemas.microsoft.com/office/drawing/2014/main" id="{C1305218-2ACB-B74A-4A8D-F58FF2176E50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720417" y="4410032"/>
                      <a:ext cx="156956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squar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  <p:sp>
                  <p:nvSpPr>
                    <p:cNvPr id="623" name="TextBox 622">
                      <a:extLst>
                        <a:ext uri="{FF2B5EF4-FFF2-40B4-BE49-F238E27FC236}">
                          <a16:creationId xmlns:a16="http://schemas.microsoft.com/office/drawing/2014/main" id="{9F4C2C7C-F409-BC3B-51B4-A7AAEAB57F56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645255" y="4256741"/>
                      <a:ext cx="558419" cy="721436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1200" dirty="0"/>
                        <a:t>.</a:t>
                      </a:r>
                    </a:p>
                  </p:txBody>
                </p:sp>
              </p:grpSp>
              <p:pic>
                <p:nvPicPr>
                  <p:cNvPr id="615" name="Picture 614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E48C12F0-A0C1-9819-FE49-40A703982ED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481421" y="2168815"/>
                    <a:ext cx="1964746" cy="1964747"/>
                  </a:xfrm>
                  <a:prstGeom prst="rect">
                    <a:avLst/>
                  </a:prstGeom>
                </p:spPr>
              </p:pic>
              <p:pic>
                <p:nvPicPr>
                  <p:cNvPr id="616" name="Picture 61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A2C9484D-CC84-9F04-7D3F-6912E5C6E280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3774650" y="2523101"/>
                    <a:ext cx="1964746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06" name="Rounded Rectangle 605">
                <a:extLst>
                  <a:ext uri="{FF2B5EF4-FFF2-40B4-BE49-F238E27FC236}">
                    <a16:creationId xmlns:a16="http://schemas.microsoft.com/office/drawing/2014/main" id="{0864A73D-1624-A217-FB54-F9742AF61AF0}"/>
                  </a:ext>
                </a:extLst>
              </p:cNvPr>
              <p:cNvSpPr/>
              <p:nvPr/>
            </p:nvSpPr>
            <p:spPr>
              <a:xfrm>
                <a:off x="8153060" y="3845325"/>
                <a:ext cx="1161570" cy="1060147"/>
              </a:xfrm>
              <a:prstGeom prst="roundRect">
                <a:avLst/>
              </a:prstGeom>
              <a:noFill/>
              <a:ln w="31750">
                <a:solidFill>
                  <a:srgbClr val="84C49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24" name="Group 623">
              <a:extLst>
                <a:ext uri="{FF2B5EF4-FFF2-40B4-BE49-F238E27FC236}">
                  <a16:creationId xmlns:a16="http://schemas.microsoft.com/office/drawing/2014/main" id="{450A0F71-BAC3-1A8D-F344-0E660DA610B8}"/>
                </a:ext>
              </a:extLst>
            </p:cNvPr>
            <p:cNvGrpSpPr/>
            <p:nvPr/>
          </p:nvGrpSpPr>
          <p:grpSpPr>
            <a:xfrm>
              <a:off x="7952134" y="5522229"/>
              <a:ext cx="1019274" cy="1214646"/>
              <a:chOff x="9283883" y="3937366"/>
              <a:chExt cx="918659" cy="1082167"/>
            </a:xfrm>
          </p:grpSpPr>
          <p:grpSp>
            <p:nvGrpSpPr>
              <p:cNvPr id="625" name="Group 624">
                <a:extLst>
                  <a:ext uri="{FF2B5EF4-FFF2-40B4-BE49-F238E27FC236}">
                    <a16:creationId xmlns:a16="http://schemas.microsoft.com/office/drawing/2014/main" id="{1A3C99A9-C8A6-F2EA-9081-DD418C971BA6}"/>
                  </a:ext>
                </a:extLst>
              </p:cNvPr>
              <p:cNvGrpSpPr/>
              <p:nvPr/>
            </p:nvGrpSpPr>
            <p:grpSpPr>
              <a:xfrm>
                <a:off x="9319565" y="3937366"/>
                <a:ext cx="776367" cy="1082167"/>
                <a:chOff x="8840784" y="968596"/>
                <a:chExt cx="2616976" cy="3651225"/>
              </a:xfrm>
            </p:grpSpPr>
            <p:pic>
              <p:nvPicPr>
                <p:cNvPr id="628" name="Picture 627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4F8F8B7B-70CF-7A48-A84E-A3494B15B2FB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3" cstate="email">
                  <a:extLst>
                    <a:ext uri="{BEBA8EAE-BF5A-486C-A8C5-ECC9F3942E4B}">
                      <a14:imgProps xmlns:a14="http://schemas.microsoft.com/office/drawing/2010/main">
                        <a14:imgLayer r:embed="rId24">
                          <a14:imgEffect>
                            <a14:brightnessContrast bright="4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840784" y="1808047"/>
                  <a:ext cx="1964747" cy="1964747"/>
                </a:xfrm>
                <a:prstGeom prst="rect">
                  <a:avLst/>
                </a:prstGeom>
              </p:spPr>
            </p:pic>
            <p:sp>
              <p:nvSpPr>
                <p:cNvPr id="629" name="TextBox 628">
                  <a:extLst>
                    <a:ext uri="{FF2B5EF4-FFF2-40B4-BE49-F238E27FC236}">
                      <a16:creationId xmlns:a16="http://schemas.microsoft.com/office/drawing/2014/main" id="{11889F37-6C8E-9BCE-9706-07FA55461319}"/>
                    </a:ext>
                  </a:extLst>
                </p:cNvPr>
                <p:cNvSpPr txBox="1"/>
                <p:nvPr/>
              </p:nvSpPr>
              <p:spPr>
                <a:xfrm>
                  <a:off x="9297435" y="968596"/>
                  <a:ext cx="956032" cy="430801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17DIV</a:t>
                  </a:r>
                </a:p>
              </p:txBody>
            </p:sp>
            <p:grpSp>
              <p:nvGrpSpPr>
                <p:cNvPr id="631" name="Group 630">
                  <a:extLst>
                    <a:ext uri="{FF2B5EF4-FFF2-40B4-BE49-F238E27FC236}">
                      <a16:creationId xmlns:a16="http://schemas.microsoft.com/office/drawing/2014/main" id="{8D067A10-F7DC-D798-55A0-7B011BB666CB}"/>
                    </a:ext>
                  </a:extLst>
                </p:cNvPr>
                <p:cNvGrpSpPr/>
                <p:nvPr/>
              </p:nvGrpSpPr>
              <p:grpSpPr>
                <a:xfrm>
                  <a:off x="8940776" y="3708959"/>
                  <a:ext cx="868699" cy="910862"/>
                  <a:chOff x="4479858" y="4488677"/>
                  <a:chExt cx="665187" cy="674636"/>
                </a:xfrm>
              </p:grpSpPr>
              <p:sp>
                <p:nvSpPr>
                  <p:cNvPr id="638" name="TextBox 637">
                    <a:extLst>
                      <a:ext uri="{FF2B5EF4-FFF2-40B4-BE49-F238E27FC236}">
                        <a16:creationId xmlns:a16="http://schemas.microsoft.com/office/drawing/2014/main" id="{CBFEE041-8DC1-CBA7-9799-02B9860CFAEB}"/>
                      </a:ext>
                    </a:extLst>
                  </p:cNvPr>
                  <p:cNvSpPr txBox="1"/>
                  <p:nvPr/>
                </p:nvSpPr>
                <p:spPr>
                  <a:xfrm>
                    <a:off x="4479858" y="4488677"/>
                    <a:ext cx="542845" cy="538388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39" name="TextBox 638">
                    <a:extLst>
                      <a:ext uri="{FF2B5EF4-FFF2-40B4-BE49-F238E27FC236}">
                        <a16:creationId xmlns:a16="http://schemas.microsoft.com/office/drawing/2014/main" id="{1C1E8161-E5B6-CDCB-9697-32C6C85A0C2B}"/>
                      </a:ext>
                    </a:extLst>
                  </p:cNvPr>
                  <p:cNvSpPr txBox="1"/>
                  <p:nvPr/>
                </p:nvSpPr>
                <p:spPr>
                  <a:xfrm>
                    <a:off x="4547545" y="4535243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  <p:sp>
                <p:nvSpPr>
                  <p:cNvPr id="640" name="TextBox 639">
                    <a:extLst>
                      <a:ext uri="{FF2B5EF4-FFF2-40B4-BE49-F238E27FC236}">
                        <a16:creationId xmlns:a16="http://schemas.microsoft.com/office/drawing/2014/main" id="{69521EC9-C1E2-EC21-BE89-7CD8DB717A75}"/>
                      </a:ext>
                    </a:extLst>
                  </p:cNvPr>
                  <p:cNvSpPr txBox="1"/>
                  <p:nvPr/>
                </p:nvSpPr>
                <p:spPr>
                  <a:xfrm>
                    <a:off x="4602200" y="4624926"/>
                    <a:ext cx="542845" cy="538387"/>
                  </a:xfrm>
                  <a:prstGeom prst="rect">
                    <a:avLst/>
                  </a:prstGeom>
                  <a:noFill/>
                </p:spPr>
                <p:txBody>
                  <a:bodyPr wrap="none" rtlCol="0">
                    <a:spAutoFit/>
                  </a:bodyPr>
                  <a:lstStyle/>
                  <a:p>
                    <a:r>
                      <a:rPr lang="en-US" sz="800" dirty="0"/>
                      <a:t>.</a:t>
                    </a:r>
                  </a:p>
                </p:txBody>
              </p:sp>
            </p:grpSp>
            <p:pic>
              <p:nvPicPr>
                <p:cNvPr id="633" name="Picture 632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EFA20B41-45F3-3B77-8498-2691F00318F6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5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8970272" y="1917397"/>
                  <a:ext cx="1952474" cy="1952474"/>
                </a:xfrm>
                <a:prstGeom prst="rect">
                  <a:avLst/>
                </a:prstGeom>
              </p:spPr>
            </p:pic>
            <p:pic>
              <p:nvPicPr>
                <p:cNvPr id="635" name="Picture 634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F233177D-CCA7-BE4E-519C-16B8B38AE81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6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058669" y="2016402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6" name="Picture 635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3D60F083-9DD1-4F56-36DA-DAC6F781384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7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176561" y="2117114"/>
                  <a:ext cx="1959758" cy="1959758"/>
                </a:xfrm>
                <a:prstGeom prst="rect">
                  <a:avLst/>
                </a:prstGeom>
              </p:spPr>
            </p:pic>
            <p:pic>
              <p:nvPicPr>
                <p:cNvPr id="637" name="Picture 636" descr="A close-up of a black and white image&#10;&#10;Description automatically generated">
                  <a:extLst>
                    <a:ext uri="{FF2B5EF4-FFF2-40B4-BE49-F238E27FC236}">
                      <a16:creationId xmlns:a16="http://schemas.microsoft.com/office/drawing/2014/main" id="{206F1F39-B0B5-FF47-B890-97EB0C735330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28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9495883" y="2466581"/>
                  <a:ext cx="1961877" cy="1961877"/>
                </a:xfrm>
                <a:prstGeom prst="rect">
                  <a:avLst/>
                </a:prstGeom>
              </p:spPr>
            </p:pic>
          </p:grpSp>
          <p:sp>
            <p:nvSpPr>
              <p:cNvPr id="626" name="Rounded Rectangle 625">
                <a:extLst>
                  <a:ext uri="{FF2B5EF4-FFF2-40B4-BE49-F238E27FC236}">
                    <a16:creationId xmlns:a16="http://schemas.microsoft.com/office/drawing/2014/main" id="{7E704091-759C-232A-8515-927C6B038506}"/>
                  </a:ext>
                </a:extLst>
              </p:cNvPr>
              <p:cNvSpPr/>
              <p:nvPr/>
            </p:nvSpPr>
            <p:spPr>
              <a:xfrm>
                <a:off x="9283883" y="4129774"/>
                <a:ext cx="918659" cy="885206"/>
              </a:xfrm>
              <a:prstGeom prst="roundRect">
                <a:avLst/>
              </a:prstGeom>
              <a:noFill/>
              <a:ln w="31750">
                <a:solidFill>
                  <a:srgbClr val="EE825B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41" name="Group 640">
              <a:extLst>
                <a:ext uri="{FF2B5EF4-FFF2-40B4-BE49-F238E27FC236}">
                  <a16:creationId xmlns:a16="http://schemas.microsoft.com/office/drawing/2014/main" id="{F6F4CAE4-F67F-DCC7-D719-202FDAFFF012}"/>
                </a:ext>
              </a:extLst>
            </p:cNvPr>
            <p:cNvGrpSpPr/>
            <p:nvPr/>
          </p:nvGrpSpPr>
          <p:grpSpPr>
            <a:xfrm>
              <a:off x="6865489" y="5507448"/>
              <a:ext cx="1015963" cy="1224317"/>
              <a:chOff x="8268316" y="3922661"/>
              <a:chExt cx="916229" cy="1083733"/>
            </a:xfrm>
          </p:grpSpPr>
          <p:grpSp>
            <p:nvGrpSpPr>
              <p:cNvPr id="642" name="Group 641">
                <a:extLst>
                  <a:ext uri="{FF2B5EF4-FFF2-40B4-BE49-F238E27FC236}">
                    <a16:creationId xmlns:a16="http://schemas.microsoft.com/office/drawing/2014/main" id="{276118CA-4AE9-6743-3740-594DDE90F89F}"/>
                  </a:ext>
                </a:extLst>
              </p:cNvPr>
              <p:cNvGrpSpPr/>
              <p:nvPr/>
            </p:nvGrpSpPr>
            <p:grpSpPr>
              <a:xfrm>
                <a:off x="8350841" y="3922661"/>
                <a:ext cx="778690" cy="1028718"/>
                <a:chOff x="6050815" y="1058183"/>
                <a:chExt cx="2586164" cy="3512446"/>
              </a:xfrm>
            </p:grpSpPr>
            <p:sp>
              <p:nvSpPr>
                <p:cNvPr id="649" name="TextBox 648">
                  <a:extLst>
                    <a:ext uri="{FF2B5EF4-FFF2-40B4-BE49-F238E27FC236}">
                      <a16:creationId xmlns:a16="http://schemas.microsoft.com/office/drawing/2014/main" id="{90320053-FEC4-0FEA-9C21-BB23A53E2207}"/>
                    </a:ext>
                  </a:extLst>
                </p:cNvPr>
                <p:cNvSpPr txBox="1"/>
                <p:nvPr/>
              </p:nvSpPr>
              <p:spPr>
                <a:xfrm>
                  <a:off x="6555169" y="1058183"/>
                  <a:ext cx="956035" cy="432363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r>
                    <a:rPr lang="en-US" sz="800" dirty="0">
                      <a:latin typeface="Baskerville" panose="02020502070401020303" pitchFamily="18" charset="0"/>
                      <a:ea typeface="Baskerville" panose="02020502070401020303" pitchFamily="18" charset="0"/>
                    </a:rPr>
                    <a:t>12DIV</a:t>
                  </a:r>
                </a:p>
              </p:txBody>
            </p:sp>
            <p:grpSp>
              <p:nvGrpSpPr>
                <p:cNvPr id="650" name="Group 649">
                  <a:extLst>
                    <a:ext uri="{FF2B5EF4-FFF2-40B4-BE49-F238E27FC236}">
                      <a16:creationId xmlns:a16="http://schemas.microsoft.com/office/drawing/2014/main" id="{B2B75F01-BA9E-B742-2CE5-7D36D984D6C0}"/>
                    </a:ext>
                  </a:extLst>
                </p:cNvPr>
                <p:cNvGrpSpPr/>
                <p:nvPr/>
              </p:nvGrpSpPr>
              <p:grpSpPr>
                <a:xfrm>
                  <a:off x="6050815" y="1862246"/>
                  <a:ext cx="2586164" cy="2708383"/>
                  <a:chOff x="6050815" y="1862246"/>
                  <a:chExt cx="2586164" cy="2708383"/>
                </a:xfrm>
              </p:grpSpPr>
              <p:pic>
                <p:nvPicPr>
                  <p:cNvPr id="651" name="Picture 650" descr="A close 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F5B0B012-0B54-7861-D2A1-8BA03C73141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29" cstate="email">
                    <a:extLst>
                      <a:ext uri="{BEBA8EAE-BF5A-486C-A8C5-ECC9F3942E4B}">
                        <a14:imgProps xmlns:a14="http://schemas.microsoft.com/office/drawing/2010/main">
                          <a14:imgLayer r:embed="rId30">
                            <a14:imgEffect>
                              <a14:brightnessContrast bright="40000"/>
                            </a14:imgEffect>
                          </a14:imgLayer>
                        </a14:imgProps>
                      </a:ex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050815" y="1862246"/>
                    <a:ext cx="1964744" cy="1964744"/>
                  </a:xfrm>
                  <a:prstGeom prst="rect">
                    <a:avLst/>
                  </a:prstGeom>
                </p:spPr>
              </p:pic>
              <p:grpSp>
                <p:nvGrpSpPr>
                  <p:cNvPr id="652" name="Group 651">
                    <a:extLst>
                      <a:ext uri="{FF2B5EF4-FFF2-40B4-BE49-F238E27FC236}">
                        <a16:creationId xmlns:a16="http://schemas.microsoft.com/office/drawing/2014/main" id="{C2BD95FE-DE7F-4460-B7E0-7E06B1890276}"/>
                      </a:ext>
                    </a:extLst>
                  </p:cNvPr>
                  <p:cNvGrpSpPr/>
                  <p:nvPr/>
                </p:nvGrpSpPr>
                <p:grpSpPr>
                  <a:xfrm>
                    <a:off x="6127218" y="3377017"/>
                    <a:ext cx="757238" cy="1193612"/>
                    <a:chOff x="4533758" y="4187609"/>
                    <a:chExt cx="579839" cy="884056"/>
                  </a:xfrm>
                </p:grpSpPr>
                <p:sp>
                  <p:nvSpPr>
                    <p:cNvPr id="657" name="TextBox 656">
                      <a:extLst>
                        <a:ext uri="{FF2B5EF4-FFF2-40B4-BE49-F238E27FC236}">
                          <a16:creationId xmlns:a16="http://schemas.microsoft.com/office/drawing/2014/main" id="{0860DF1A-A534-A480-8810-21986751411D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33758" y="4466538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8" name="TextBox 657">
                      <a:extLst>
                        <a:ext uri="{FF2B5EF4-FFF2-40B4-BE49-F238E27FC236}">
                          <a16:creationId xmlns:a16="http://schemas.microsoft.com/office/drawing/2014/main" id="{D3843A8A-503D-0010-C495-100857834F53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78745" y="4187609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  <p:sp>
                  <p:nvSpPr>
                    <p:cNvPr id="659" name="TextBox 658">
                      <a:extLst>
                        <a:ext uri="{FF2B5EF4-FFF2-40B4-BE49-F238E27FC236}">
                          <a16:creationId xmlns:a16="http://schemas.microsoft.com/office/drawing/2014/main" id="{DA57EB94-B699-BF4E-2C6A-DE09EA729F0F}"/>
                        </a:ext>
                      </a:extLst>
                    </p:cNvPr>
                    <p:cNvSpPr txBox="1"/>
                    <p:nvPr/>
                  </p:nvSpPr>
                  <p:spPr>
                    <a:xfrm>
                      <a:off x="4561452" y="4526830"/>
                      <a:ext cx="534852" cy="544835"/>
                    </a:xfrm>
                    <a:prstGeom prst="rect">
                      <a:avLst/>
                    </a:prstGeom>
                    <a:noFill/>
                  </p:spPr>
                  <p:txBody>
                    <a:bodyPr wrap="none" rtlCol="0">
                      <a:spAutoFit/>
                    </a:bodyPr>
                    <a:lstStyle/>
                    <a:p>
                      <a:r>
                        <a:rPr lang="en-US" sz="800" dirty="0"/>
                        <a:t>.</a:t>
                      </a:r>
                    </a:p>
                  </p:txBody>
                </p:sp>
              </p:grpSp>
              <p:pic>
                <p:nvPicPr>
                  <p:cNvPr id="653" name="Picture 652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CE187AE-0D71-DC38-FFF3-F3F44A3E2D8D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1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168974" y="1971596"/>
                    <a:ext cx="1964744" cy="1964744"/>
                  </a:xfrm>
                  <a:prstGeom prst="rect">
                    <a:avLst/>
                  </a:prstGeom>
                </p:spPr>
              </p:pic>
              <p:pic>
                <p:nvPicPr>
                  <p:cNvPr id="654" name="Picture 653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63867568-156C-8C86-BC30-C78F8F78D05C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2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278993" y="2071451"/>
                    <a:ext cx="1964742" cy="1964742"/>
                  </a:xfrm>
                  <a:prstGeom prst="rect">
                    <a:avLst/>
                  </a:prstGeom>
                </p:spPr>
              </p:pic>
              <p:pic>
                <p:nvPicPr>
                  <p:cNvPr id="655" name="Picture 654" descr="A close-up of a cell&#10;&#10;Description automatically generated">
                    <a:extLst>
                      <a:ext uri="{FF2B5EF4-FFF2-40B4-BE49-F238E27FC236}">
                        <a16:creationId xmlns:a16="http://schemas.microsoft.com/office/drawing/2014/main" id="{2356B8EB-2DFD-CC1A-D0EE-DC6629C9AD2E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3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364131" y="2168825"/>
                    <a:ext cx="1964737" cy="1964735"/>
                  </a:xfrm>
                  <a:prstGeom prst="rect">
                    <a:avLst/>
                  </a:prstGeom>
                </p:spPr>
              </p:pic>
              <p:pic>
                <p:nvPicPr>
                  <p:cNvPr id="656" name="Picture 655" descr="A close-up of a black and white image&#10;&#10;Description automatically generated">
                    <a:extLst>
                      <a:ext uri="{FF2B5EF4-FFF2-40B4-BE49-F238E27FC236}">
                        <a16:creationId xmlns:a16="http://schemas.microsoft.com/office/drawing/2014/main" id="{B7C7F417-12E1-3D32-AB6F-0F3ECB5DB949}"/>
                      </a:ext>
                    </a:extLst>
                  </p:cNvPr>
                  <p:cNvPicPr>
                    <a:picLocks noChangeAspect="1"/>
                  </p:cNvPicPr>
                  <p:nvPr/>
                </p:nvPicPr>
                <p:blipFill>
                  <a:blip r:embed="rId34" cstate="email">
                    <a:extLst>
                      <a:ext uri="{28A0092B-C50C-407E-A947-70E740481C1C}">
                        <a14:useLocalDpi xmlns:a14="http://schemas.microsoft.com/office/drawing/2010/main"/>
                      </a:ext>
                    </a:extLst>
                  </a:blip>
                  <a:stretch>
                    <a:fillRect/>
                  </a:stretch>
                </p:blipFill>
                <p:spPr>
                  <a:xfrm>
                    <a:off x="6672232" y="2523102"/>
                    <a:ext cx="1964747" cy="1964746"/>
                  </a:xfrm>
                  <a:prstGeom prst="rect">
                    <a:avLst/>
                  </a:prstGeom>
                </p:spPr>
              </p:pic>
            </p:grpSp>
          </p:grpSp>
          <p:sp>
            <p:nvSpPr>
              <p:cNvPr id="643" name="Rounded Rectangle 642">
                <a:extLst>
                  <a:ext uri="{FF2B5EF4-FFF2-40B4-BE49-F238E27FC236}">
                    <a16:creationId xmlns:a16="http://schemas.microsoft.com/office/drawing/2014/main" id="{20709BCF-FA36-2EC0-28BC-0105C733558A}"/>
                  </a:ext>
                </a:extLst>
              </p:cNvPr>
              <p:cNvSpPr/>
              <p:nvPr/>
            </p:nvSpPr>
            <p:spPr>
              <a:xfrm>
                <a:off x="8268316" y="4102702"/>
                <a:ext cx="916229" cy="877681"/>
              </a:xfrm>
              <a:prstGeom prst="roundRect">
                <a:avLst/>
              </a:prstGeom>
              <a:noFill/>
              <a:ln w="31750">
                <a:solidFill>
                  <a:srgbClr val="F5DD9C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8" name="TextBox 647">
                <a:extLst>
                  <a:ext uri="{FF2B5EF4-FFF2-40B4-BE49-F238E27FC236}">
                    <a16:creationId xmlns:a16="http://schemas.microsoft.com/office/drawing/2014/main" id="{70678134-F1EE-3D5D-2D36-EABB40B686A9}"/>
                  </a:ext>
                </a:extLst>
              </p:cNvPr>
              <p:cNvSpPr txBox="1"/>
              <p:nvPr/>
            </p:nvSpPr>
            <p:spPr>
              <a:xfrm>
                <a:off x="8405964" y="4790950"/>
                <a:ext cx="144222" cy="21544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800" dirty="0"/>
                  <a:t>.</a:t>
                </a:r>
              </a:p>
            </p:txBody>
          </p:sp>
        </p:grpSp>
      </p:grp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B577001-4A39-B1CC-6A4F-A4DA974C8EDC}"/>
              </a:ext>
            </a:extLst>
          </p:cNvPr>
          <p:cNvCxnSpPr>
            <a:cxnSpLocks/>
          </p:cNvCxnSpPr>
          <p:nvPr/>
        </p:nvCxnSpPr>
        <p:spPr>
          <a:xfrm>
            <a:off x="112578" y="5073589"/>
            <a:ext cx="4336394" cy="0"/>
          </a:xfrm>
          <a:prstGeom prst="line">
            <a:avLst/>
          </a:prstGeom>
          <a:ln w="38100">
            <a:solidFill>
              <a:srgbClr val="F1DEA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C1B8C278-94DA-A363-8598-4675BFE59D21}"/>
              </a:ext>
            </a:extLst>
          </p:cNvPr>
          <p:cNvSpPr txBox="1"/>
          <p:nvPr/>
        </p:nvSpPr>
        <p:spPr>
          <a:xfrm>
            <a:off x="8801165" y="3089180"/>
            <a:ext cx="2217598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100" dirty="0">
                <a:latin typeface="Baskerville" panose="02020502070401020303" pitchFamily="18" charset="0"/>
                <a:ea typeface="Baskerville" panose="02020502070401020303" pitchFamily="18" charset="0"/>
              </a:rPr>
              <a:t>Probability map images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AC6922-D917-DFB4-78CE-90512D0CB7B4}"/>
              </a:ext>
            </a:extLst>
          </p:cNvPr>
          <p:cNvSpPr txBox="1"/>
          <p:nvPr/>
        </p:nvSpPr>
        <p:spPr>
          <a:xfrm>
            <a:off x="6024991" y="3544805"/>
            <a:ext cx="17387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Topological measures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42C1209-F3EA-154F-D6A7-36FAFBEA2956}"/>
              </a:ext>
            </a:extLst>
          </p:cNvPr>
          <p:cNvSpPr txBox="1"/>
          <p:nvPr/>
        </p:nvSpPr>
        <p:spPr>
          <a:xfrm>
            <a:off x="41007" y="4773180"/>
            <a:ext cx="44350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CA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Two topological measures predict neurodevelopment stages</a:t>
            </a:r>
            <a:endParaRPr lang="en-US" sz="1400" dirty="0">
              <a:latin typeface="Baskerville" panose="02020502070401020303" pitchFamily="18" charset="0"/>
              <a:ea typeface="Baskerville" panose="02020502070401020303" pitchFamily="18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6756EC-E1EB-27B8-5271-36CF78ABDFDF}"/>
              </a:ext>
            </a:extLst>
          </p:cNvPr>
          <p:cNvSpPr txBox="1"/>
          <p:nvPr/>
        </p:nvSpPr>
        <p:spPr>
          <a:xfrm>
            <a:off x="131124" y="536041"/>
            <a:ext cx="388587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>
                <a:latin typeface="Baskerville" panose="02020502070401020303" pitchFamily="18" charset="0"/>
                <a:ea typeface="Baskerville" panose="02020502070401020303" pitchFamily="18" charset="0"/>
              </a:rPr>
              <a:t>Sample preparation, imaging setup and training set</a:t>
            </a:r>
          </a:p>
        </p:txBody>
      </p:sp>
    </p:spTree>
    <p:extLst>
      <p:ext uri="{BB962C8B-B14F-4D97-AF65-F5344CB8AC3E}">
        <p14:creationId xmlns:p14="http://schemas.microsoft.com/office/powerpoint/2010/main" val="1687883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UM" val="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1545</Words>
  <Application>Microsoft Macintosh PowerPoint</Application>
  <PresentationFormat>Widescreen</PresentationFormat>
  <Paragraphs>373</Paragraphs>
  <Slides>20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7" baseType="lpstr">
      <vt:lpstr>Aptos</vt:lpstr>
      <vt:lpstr>Aptos Display</vt:lpstr>
      <vt:lpstr>Arial</vt:lpstr>
      <vt:lpstr>Baskerville</vt:lpstr>
      <vt:lpstr>Cambria Math</vt:lpstr>
      <vt:lpstr>Corbel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Zahra Yazdani Najafabadi</dc:creator>
  <cp:lastModifiedBy>Zahra Yazdani Najafabadi</cp:lastModifiedBy>
  <cp:revision>12</cp:revision>
  <dcterms:created xsi:type="dcterms:W3CDTF">2025-02-28T03:02:32Z</dcterms:created>
  <dcterms:modified xsi:type="dcterms:W3CDTF">2025-03-03T16:29:08Z</dcterms:modified>
</cp:coreProperties>
</file>